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5" r:id="rId1"/>
  </p:sldMasterIdLst>
  <p:sldIdLst>
    <p:sldId id="256" r:id="rId2"/>
    <p:sldId id="278" r:id="rId3"/>
    <p:sldId id="279" r:id="rId4"/>
    <p:sldId id="257" r:id="rId5"/>
  </p:sldIdLst>
  <p:sldSz cx="12192000" cy="6858000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3804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775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928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272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45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26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2574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6300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35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148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96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1761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318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034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8102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6693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270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85E1EB7-3661-4BBD-94EF-20E6DDEF1371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32501-2C8B-458F-91A6-4E6DB1284C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3928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36" r:id="rId1"/>
    <p:sldLayoutId id="2147484037" r:id="rId2"/>
    <p:sldLayoutId id="2147484038" r:id="rId3"/>
    <p:sldLayoutId id="2147484039" r:id="rId4"/>
    <p:sldLayoutId id="2147484040" r:id="rId5"/>
    <p:sldLayoutId id="2147484041" r:id="rId6"/>
    <p:sldLayoutId id="2147484042" r:id="rId7"/>
    <p:sldLayoutId id="2147484043" r:id="rId8"/>
    <p:sldLayoutId id="2147484044" r:id="rId9"/>
    <p:sldLayoutId id="2147484045" r:id="rId10"/>
    <p:sldLayoutId id="2147484046" r:id="rId11"/>
    <p:sldLayoutId id="2147484047" r:id="rId12"/>
    <p:sldLayoutId id="2147484048" r:id="rId13"/>
    <p:sldLayoutId id="2147484049" r:id="rId14"/>
    <p:sldLayoutId id="2147484050" r:id="rId15"/>
    <p:sldLayoutId id="2147484051" r:id="rId16"/>
    <p:sldLayoutId id="214748405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433690"/>
            <a:ext cx="8676222" cy="423333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7300" b="1" dirty="0"/>
              <a:t>Successful </a:t>
            </a:r>
            <a:br>
              <a:rPr lang="en-GB" sz="7300" b="1" dirty="0"/>
            </a:br>
            <a:r>
              <a:rPr lang="en-GB" sz="7300" b="1" dirty="0"/>
              <a:t>LIVE Online Sessions 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5300" dirty="0"/>
              <a:t>Parent and Student Guide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396A3D-029A-4BCB-BABB-DFCB2A0A56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3" y="223157"/>
            <a:ext cx="3982032" cy="9678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F032B4-7794-4FF4-984F-0BF5281D44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4544" y="6404269"/>
            <a:ext cx="1982799" cy="373002"/>
          </a:xfrm>
          <a:prstGeom prst="rect">
            <a:avLst/>
          </a:prstGeom>
          <a:ln w="31750"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val="2550421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14" y="465645"/>
            <a:ext cx="10548657" cy="1400530"/>
          </a:xfrm>
        </p:spPr>
        <p:txBody>
          <a:bodyPr/>
          <a:lstStyle/>
          <a:p>
            <a:r>
              <a:rPr lang="en-GB" dirty="0"/>
              <a:t>Where to find scheduled </a:t>
            </a:r>
            <a:r>
              <a:rPr lang="en-GB" b="1" dirty="0"/>
              <a:t>LIVE</a:t>
            </a:r>
            <a:r>
              <a:rPr lang="en-GB" dirty="0"/>
              <a:t> sessions…</a:t>
            </a:r>
          </a:p>
        </p:txBody>
      </p:sp>
      <p:pic>
        <p:nvPicPr>
          <p:cNvPr id="1027" name="Picture 3" descr="6fef8a27-8cd8-4c53-a53b-0f9be75a02b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4" b="7282"/>
          <a:stretch/>
        </p:blipFill>
        <p:spPr bwMode="auto">
          <a:xfrm>
            <a:off x="2134952" y="1511504"/>
            <a:ext cx="8228948" cy="400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5835" y="1546412"/>
            <a:ext cx="17481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TEAMS students should click on the calendar icon on the left menu bar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5835" y="4128247"/>
            <a:ext cx="17481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will see their usual in school timetable.  Any additional meetings are LIVE sessions </a:t>
            </a:r>
          </a:p>
        </p:txBody>
      </p:sp>
      <p:sp>
        <p:nvSpPr>
          <p:cNvPr id="8" name="Oval 7"/>
          <p:cNvSpPr/>
          <p:nvPr/>
        </p:nvSpPr>
        <p:spPr>
          <a:xfrm>
            <a:off x="6508376" y="4744526"/>
            <a:ext cx="887506" cy="63201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9338522" y="2757188"/>
            <a:ext cx="1116377" cy="79188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0623176" y="1464526"/>
            <a:ext cx="13447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LIVE sessions can take place after 3pm for some subjects but most will be in their usual timetable lesson slot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05165" y="5572035"/>
            <a:ext cx="4047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LIVE sessions are recorded so can be watched again later.  The recording will appear on the class TEAMS page after the session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506071" y="2245659"/>
            <a:ext cx="537882" cy="5115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1875676" y="5085218"/>
            <a:ext cx="4464423" cy="795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450547" y="5654185"/>
            <a:ext cx="32676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Check daily as LIVE sessions can be added or changed during the week</a:t>
            </a:r>
          </a:p>
        </p:txBody>
      </p:sp>
    </p:spTree>
    <p:extLst>
      <p:ext uri="{BB962C8B-B14F-4D97-AF65-F5344CB8AC3E}">
        <p14:creationId xmlns:p14="http://schemas.microsoft.com/office/powerpoint/2010/main" val="693941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</a:t>
            </a:r>
            <a:r>
              <a:rPr lang="en-GB" b="1" dirty="0"/>
              <a:t>parents </a:t>
            </a:r>
            <a:r>
              <a:rPr lang="en-GB" dirty="0"/>
              <a:t>can support LIVE sessions…</a:t>
            </a:r>
          </a:p>
        </p:txBody>
      </p:sp>
      <p:pic>
        <p:nvPicPr>
          <p:cNvPr id="4" name="Content Placeholder 3" descr="Free illustration: Laptop, Learn, &lt;strong&gt;School, Computer&lt;/strong&gt; - Free ...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3" t="27263" r="15041"/>
          <a:stretch/>
        </p:blipFill>
        <p:spPr>
          <a:xfrm>
            <a:off x="4564950" y="2363687"/>
            <a:ext cx="2675965" cy="2053827"/>
          </a:xfrm>
        </p:spPr>
      </p:pic>
      <p:sp>
        <p:nvSpPr>
          <p:cNvPr id="5" name="TextBox 4"/>
          <p:cNvSpPr txBox="1"/>
          <p:nvPr/>
        </p:nvSpPr>
        <p:spPr>
          <a:xfrm>
            <a:off x="646111" y="2068401"/>
            <a:ext cx="32400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Encourage your child to prepare for the session – set up in a quiet space, have paper and a pen ready to take notes, have any prepared work linked to the session with them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3082" y="1981972"/>
            <a:ext cx="36710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During the session encourage them to take notes on what is being taught and contribute questions and ideas through the chat option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6111" y="4927953"/>
            <a:ext cx="57828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have any questions about the content or delivery of the lesson please email the teacher </a:t>
            </a:r>
            <a:r>
              <a:rPr lang="en-GB" i="1" dirty="0"/>
              <a:t>after</a:t>
            </a:r>
            <a:r>
              <a:rPr lang="en-GB" dirty="0"/>
              <a:t> the session – Teachers will not interact with parents during the LIVE session. Please don’t make yourself audible or visible during the session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19665" y="4099726"/>
            <a:ext cx="34155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After the session has finished encourage them to revisit the learning and complete the assignments set.  A recording of the session will be available on the class TEAMS page shortly after it finishes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47C841-DDDC-465D-9E16-0ED98D678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784" y="6361338"/>
            <a:ext cx="204233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469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824" y="406740"/>
            <a:ext cx="10280929" cy="1128889"/>
          </a:xfrm>
        </p:spPr>
        <p:txBody>
          <a:bodyPr/>
          <a:lstStyle/>
          <a:p>
            <a:r>
              <a:rPr lang="en-GB" dirty="0"/>
              <a:t>How </a:t>
            </a:r>
            <a:r>
              <a:rPr lang="en-GB" b="1" dirty="0"/>
              <a:t>students</a:t>
            </a:r>
            <a:r>
              <a:rPr lang="en-GB" dirty="0"/>
              <a:t> can get the most from the Live Sessions…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2054578"/>
            <a:ext cx="9905998" cy="373662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755194" y="3082431"/>
            <a:ext cx="1400605" cy="603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317" y="3744219"/>
            <a:ext cx="5629275" cy="6762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58824" y="2071842"/>
            <a:ext cx="19303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Ensure the video is off </a:t>
            </a:r>
            <a:r>
              <a:rPr lang="en-GB" dirty="0"/>
              <a:t>– Click here to turn it off.  A line will show through it when it is off.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66977" y="1639960"/>
            <a:ext cx="308861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Start with your microphone muted </a:t>
            </a:r>
            <a:r>
              <a:rPr lang="en-GB" dirty="0"/>
              <a:t>– click here to mute it.  A line will show through it when muted.  You will need to unmute to answer any questions.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5000978" y="2925499"/>
            <a:ext cx="411691" cy="760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768659" y="5217802"/>
            <a:ext cx="32880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To raise your hand when asked to by your teacher </a:t>
            </a:r>
            <a:r>
              <a:rPr lang="en-GB" dirty="0"/>
              <a:t>(or to put it back down) you click here.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6205050" y="4478774"/>
            <a:ext cx="331964" cy="612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764240" y="5091461"/>
            <a:ext cx="433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To submit a question or contribute an idea </a:t>
            </a:r>
            <a:r>
              <a:rPr lang="en-GB" dirty="0"/>
              <a:t>click here and type it in the chat log. </a:t>
            </a:r>
            <a:r>
              <a:rPr lang="en-GB" dirty="0">
                <a:solidFill>
                  <a:prstClr val="white"/>
                </a:solidFill>
              </a:rPr>
              <a:t>Do </a:t>
            </a:r>
            <a:r>
              <a:rPr lang="en-GB" u="sng" dirty="0">
                <a:solidFill>
                  <a:prstClr val="white"/>
                </a:solidFill>
              </a:rPr>
              <a:t>NOT</a:t>
            </a:r>
            <a:r>
              <a:rPr lang="en-GB" dirty="0">
                <a:solidFill>
                  <a:prstClr val="white"/>
                </a:solidFill>
              </a:rPr>
              <a:t> chat about things unrelated to the lesson.</a:t>
            </a:r>
            <a:endParaRPr lang="en-GB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7230573" y="4493428"/>
            <a:ext cx="533667" cy="598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311458" y="1981644"/>
            <a:ext cx="25331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Please note the session will be recorded to share with other students and teachers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5488" y="4603891"/>
            <a:ext cx="2777527" cy="2031325"/>
          </a:xfrm>
          <a:prstGeom prst="rect">
            <a:avLst/>
          </a:prstGeom>
          <a:solidFill>
            <a:srgbClr val="FF7C80">
              <a:alpha val="38824"/>
            </a:srgbClr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During the session take notes and ask questions on anything you don’t understand – Teachers want to see you engage with the session!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EDA094-BDC4-4C58-AB7E-839B6DE567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925" y="6328047"/>
            <a:ext cx="2042337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4443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209</TotalTime>
  <Words>387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</vt:lpstr>
      <vt:lpstr>  Successful  LIVE Online Sessions   Parent and Student Guide</vt:lpstr>
      <vt:lpstr>Where to find scheduled LIVE sessions…</vt:lpstr>
      <vt:lpstr>How parents can support LIVE sessions…</vt:lpstr>
      <vt:lpstr>How students can get the most from the Live Sessions…</vt:lpstr>
    </vt:vector>
  </TitlesOfParts>
  <Company>CMAT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GCSE Business  Year 9 LIVE Session   3rd June 2020</dc:title>
  <dc:creator>Samantha Haworth</dc:creator>
  <cp:lastModifiedBy>Samantha Haworth</cp:lastModifiedBy>
  <cp:revision>24</cp:revision>
  <cp:lastPrinted>2020-06-03T12:49:46Z</cp:lastPrinted>
  <dcterms:created xsi:type="dcterms:W3CDTF">2020-06-03T08:30:11Z</dcterms:created>
  <dcterms:modified xsi:type="dcterms:W3CDTF">2020-06-12T09:38:47Z</dcterms:modified>
</cp:coreProperties>
</file>