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3"/>
  </p:notesMasterIdLst>
  <p:sldIdLst>
    <p:sldId id="257" r:id="rId5"/>
    <p:sldId id="258" r:id="rId6"/>
    <p:sldId id="256"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3" r:id="rId21"/>
    <p:sldId id="274" r:id="rId22"/>
    <p:sldId id="277" r:id="rId23"/>
    <p:sldId id="275" r:id="rId24"/>
    <p:sldId id="276" r:id="rId25"/>
    <p:sldId id="278" r:id="rId26"/>
    <p:sldId id="282" r:id="rId27"/>
    <p:sldId id="279" r:id="rId28"/>
    <p:sldId id="281" r:id="rId29"/>
    <p:sldId id="280" r:id="rId30"/>
    <p:sldId id="283" r:id="rId31"/>
    <p:sldId id="272"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0D2FCD-0F92-4DE6-82D5-1ED0642E4182}" v="4" dt="2024-03-11T13:03:43.117"/>
    <p1510:client id="{84156B13-E022-41F5-B574-C24522BA44BD}" v="479" dt="2024-03-10T21:03:39.8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28" autoAdjust="0"/>
    <p:restoredTop sz="71429" autoAdjust="0"/>
  </p:normalViewPr>
  <p:slideViewPr>
    <p:cSldViewPr snapToGrid="0">
      <p:cViewPr varScale="1">
        <p:scale>
          <a:sx n="81" d="100"/>
          <a:sy n="81" d="100"/>
        </p:scale>
        <p:origin x="146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mon Warburton" userId="f8d68915-b90d-4251-b82f-7da0d1aa64c0" providerId="ADAL" clId="{040D2FCD-0F92-4DE6-82D5-1ED0642E4182}"/>
    <pc:docChg chg="custSel addSld delSld modSld">
      <pc:chgData name="Simon Warburton" userId="f8d68915-b90d-4251-b82f-7da0d1aa64c0" providerId="ADAL" clId="{040D2FCD-0F92-4DE6-82D5-1ED0642E4182}" dt="2024-03-11T17:33:26.794" v="585" actId="113"/>
      <pc:docMkLst>
        <pc:docMk/>
      </pc:docMkLst>
      <pc:sldChg chg="delSp modSp mod">
        <pc:chgData name="Simon Warburton" userId="f8d68915-b90d-4251-b82f-7da0d1aa64c0" providerId="ADAL" clId="{040D2FCD-0F92-4DE6-82D5-1ED0642E4182}" dt="2024-03-11T12:46:31.919" v="73" actId="313"/>
        <pc:sldMkLst>
          <pc:docMk/>
          <pc:sldMk cId="2499653697" sldId="256"/>
        </pc:sldMkLst>
        <pc:spChg chg="del">
          <ac:chgData name="Simon Warburton" userId="f8d68915-b90d-4251-b82f-7da0d1aa64c0" providerId="ADAL" clId="{040D2FCD-0F92-4DE6-82D5-1ED0642E4182}" dt="2024-03-11T12:46:21.052" v="69" actId="478"/>
          <ac:spMkLst>
            <pc:docMk/>
            <pc:sldMk cId="2499653697" sldId="256"/>
            <ac:spMk id="3" creationId="{A9B37188-B441-1851-B664-FE91D5424B70}"/>
          </ac:spMkLst>
        </pc:spChg>
        <pc:spChg chg="mod">
          <ac:chgData name="Simon Warburton" userId="f8d68915-b90d-4251-b82f-7da0d1aa64c0" providerId="ADAL" clId="{040D2FCD-0F92-4DE6-82D5-1ED0642E4182}" dt="2024-03-11T12:46:31.919" v="73" actId="313"/>
          <ac:spMkLst>
            <pc:docMk/>
            <pc:sldMk cId="2499653697" sldId="256"/>
            <ac:spMk id="5" creationId="{723FF4E7-06E8-400D-990E-26B49C4C3981}"/>
          </ac:spMkLst>
        </pc:spChg>
      </pc:sldChg>
      <pc:sldChg chg="modNotesTx">
        <pc:chgData name="Simon Warburton" userId="f8d68915-b90d-4251-b82f-7da0d1aa64c0" providerId="ADAL" clId="{040D2FCD-0F92-4DE6-82D5-1ED0642E4182}" dt="2024-03-11T12:58:08.049" v="267" actId="20577"/>
        <pc:sldMkLst>
          <pc:docMk/>
          <pc:sldMk cId="3012044131" sldId="260"/>
        </pc:sldMkLst>
      </pc:sldChg>
      <pc:sldChg chg="modSp mod">
        <pc:chgData name="Simon Warburton" userId="f8d68915-b90d-4251-b82f-7da0d1aa64c0" providerId="ADAL" clId="{040D2FCD-0F92-4DE6-82D5-1ED0642E4182}" dt="2024-03-11T12:58:23.721" v="268" actId="33524"/>
        <pc:sldMkLst>
          <pc:docMk/>
          <pc:sldMk cId="1121268259" sldId="261"/>
        </pc:sldMkLst>
        <pc:spChg chg="mod">
          <ac:chgData name="Simon Warburton" userId="f8d68915-b90d-4251-b82f-7da0d1aa64c0" providerId="ADAL" clId="{040D2FCD-0F92-4DE6-82D5-1ED0642E4182}" dt="2024-03-11T12:58:23.721" v="268" actId="33524"/>
          <ac:spMkLst>
            <pc:docMk/>
            <pc:sldMk cId="1121268259" sldId="261"/>
            <ac:spMk id="3" creationId="{300594FB-3FA9-D0A7-C184-D76436350478}"/>
          </ac:spMkLst>
        </pc:spChg>
      </pc:sldChg>
      <pc:sldChg chg="modSp mod">
        <pc:chgData name="Simon Warburton" userId="f8d68915-b90d-4251-b82f-7da0d1aa64c0" providerId="ADAL" clId="{040D2FCD-0F92-4DE6-82D5-1ED0642E4182}" dt="2024-03-11T12:58:29.186" v="269" actId="5793"/>
        <pc:sldMkLst>
          <pc:docMk/>
          <pc:sldMk cId="698849942" sldId="262"/>
        </pc:sldMkLst>
        <pc:spChg chg="mod">
          <ac:chgData name="Simon Warburton" userId="f8d68915-b90d-4251-b82f-7da0d1aa64c0" providerId="ADAL" clId="{040D2FCD-0F92-4DE6-82D5-1ED0642E4182}" dt="2024-03-11T12:58:29.186" v="269" actId="5793"/>
          <ac:spMkLst>
            <pc:docMk/>
            <pc:sldMk cId="698849942" sldId="262"/>
            <ac:spMk id="3" creationId="{2D5B2A68-B56E-7F90-2AD1-F28690F0FBB9}"/>
          </ac:spMkLst>
        </pc:spChg>
      </pc:sldChg>
      <pc:sldChg chg="modSp mod">
        <pc:chgData name="Simon Warburton" userId="f8d68915-b90d-4251-b82f-7da0d1aa64c0" providerId="ADAL" clId="{040D2FCD-0F92-4DE6-82D5-1ED0642E4182}" dt="2024-03-11T13:00:26.611" v="294" actId="20577"/>
        <pc:sldMkLst>
          <pc:docMk/>
          <pc:sldMk cId="791452846" sldId="276"/>
        </pc:sldMkLst>
        <pc:spChg chg="mod">
          <ac:chgData name="Simon Warburton" userId="f8d68915-b90d-4251-b82f-7da0d1aa64c0" providerId="ADAL" clId="{040D2FCD-0F92-4DE6-82D5-1ED0642E4182}" dt="2024-03-11T13:00:25.036" v="281" actId="27636"/>
          <ac:spMkLst>
            <pc:docMk/>
            <pc:sldMk cId="791452846" sldId="276"/>
            <ac:spMk id="3" creationId="{EB983CAD-9C8F-3D24-D3A3-BF4073950848}"/>
          </ac:spMkLst>
        </pc:spChg>
        <pc:spChg chg="mod">
          <ac:chgData name="Simon Warburton" userId="f8d68915-b90d-4251-b82f-7da0d1aa64c0" providerId="ADAL" clId="{040D2FCD-0F92-4DE6-82D5-1ED0642E4182}" dt="2024-03-11T13:00:26.611" v="294" actId="20577"/>
          <ac:spMkLst>
            <pc:docMk/>
            <pc:sldMk cId="791452846" sldId="276"/>
            <ac:spMk id="4" creationId="{EB895707-59BB-D2AE-EECF-B4B671EF5951}"/>
          </ac:spMkLst>
        </pc:spChg>
      </pc:sldChg>
      <pc:sldChg chg="modSp mod">
        <pc:chgData name="Simon Warburton" userId="f8d68915-b90d-4251-b82f-7da0d1aa64c0" providerId="ADAL" clId="{040D2FCD-0F92-4DE6-82D5-1ED0642E4182}" dt="2024-03-11T13:00:12.894" v="278" actId="403"/>
        <pc:sldMkLst>
          <pc:docMk/>
          <pc:sldMk cId="602320883" sldId="277"/>
        </pc:sldMkLst>
        <pc:graphicFrameChg chg="mod modGraphic">
          <ac:chgData name="Simon Warburton" userId="f8d68915-b90d-4251-b82f-7da0d1aa64c0" providerId="ADAL" clId="{040D2FCD-0F92-4DE6-82D5-1ED0642E4182}" dt="2024-03-11T13:00:12.894" v="278" actId="403"/>
          <ac:graphicFrameMkLst>
            <pc:docMk/>
            <pc:sldMk cId="602320883" sldId="277"/>
            <ac:graphicFrameMk id="2" creationId="{BF4C5382-A920-019A-61C4-9DFE4BCD63A4}"/>
          </ac:graphicFrameMkLst>
        </pc:graphicFrameChg>
      </pc:sldChg>
      <pc:sldChg chg="modSp mod">
        <pc:chgData name="Simon Warburton" userId="f8d68915-b90d-4251-b82f-7da0d1aa64c0" providerId="ADAL" clId="{040D2FCD-0F92-4DE6-82D5-1ED0642E4182}" dt="2024-03-11T13:04:54.835" v="311" actId="20577"/>
        <pc:sldMkLst>
          <pc:docMk/>
          <pc:sldMk cId="2192362665" sldId="278"/>
        </pc:sldMkLst>
        <pc:spChg chg="mod">
          <ac:chgData name="Simon Warburton" userId="f8d68915-b90d-4251-b82f-7da0d1aa64c0" providerId="ADAL" clId="{040D2FCD-0F92-4DE6-82D5-1ED0642E4182}" dt="2024-03-11T13:04:54.835" v="311" actId="20577"/>
          <ac:spMkLst>
            <pc:docMk/>
            <pc:sldMk cId="2192362665" sldId="278"/>
            <ac:spMk id="6" creationId="{FE8A8FE5-E9A2-CF4E-5B44-5C0FA5A34004}"/>
          </ac:spMkLst>
        </pc:spChg>
      </pc:sldChg>
      <pc:sldChg chg="addSp modSp new mod">
        <pc:chgData name="Simon Warburton" userId="f8d68915-b90d-4251-b82f-7da0d1aa64c0" providerId="ADAL" clId="{040D2FCD-0F92-4DE6-82D5-1ED0642E4182}" dt="2024-03-11T13:02:51.957" v="302" actId="14100"/>
        <pc:sldMkLst>
          <pc:docMk/>
          <pc:sldMk cId="1268612870" sldId="282"/>
        </pc:sldMkLst>
        <pc:picChg chg="add mod">
          <ac:chgData name="Simon Warburton" userId="f8d68915-b90d-4251-b82f-7da0d1aa64c0" providerId="ADAL" clId="{040D2FCD-0F92-4DE6-82D5-1ED0642E4182}" dt="2024-03-11T13:02:51.957" v="302" actId="14100"/>
          <ac:picMkLst>
            <pc:docMk/>
            <pc:sldMk cId="1268612870" sldId="282"/>
            <ac:picMk id="3" creationId="{66BD16E6-A96F-48E8-5402-A03E2875A3E4}"/>
          </ac:picMkLst>
        </pc:picChg>
      </pc:sldChg>
      <pc:sldChg chg="modSp new mod">
        <pc:chgData name="Simon Warburton" userId="f8d68915-b90d-4251-b82f-7da0d1aa64c0" providerId="ADAL" clId="{040D2FCD-0F92-4DE6-82D5-1ED0642E4182}" dt="2024-03-11T17:33:26.794" v="585" actId="113"/>
        <pc:sldMkLst>
          <pc:docMk/>
          <pc:sldMk cId="3799015782" sldId="283"/>
        </pc:sldMkLst>
        <pc:spChg chg="mod">
          <ac:chgData name="Simon Warburton" userId="f8d68915-b90d-4251-b82f-7da0d1aa64c0" providerId="ADAL" clId="{040D2FCD-0F92-4DE6-82D5-1ED0642E4182}" dt="2024-03-11T13:05:14.092" v="340" actId="20577"/>
          <ac:spMkLst>
            <pc:docMk/>
            <pc:sldMk cId="3799015782" sldId="283"/>
            <ac:spMk id="2" creationId="{C593C488-06DC-F10F-9B27-4F60475D4768}"/>
          </ac:spMkLst>
        </pc:spChg>
        <pc:spChg chg="mod">
          <ac:chgData name="Simon Warburton" userId="f8d68915-b90d-4251-b82f-7da0d1aa64c0" providerId="ADAL" clId="{040D2FCD-0F92-4DE6-82D5-1ED0642E4182}" dt="2024-03-11T17:33:26.794" v="585" actId="113"/>
          <ac:spMkLst>
            <pc:docMk/>
            <pc:sldMk cId="3799015782" sldId="283"/>
            <ac:spMk id="3" creationId="{1C645D07-360D-9DCB-2107-1ED113B06F06}"/>
          </ac:spMkLst>
        </pc:spChg>
      </pc:sldChg>
      <pc:sldChg chg="addSp modSp new del mod">
        <pc:chgData name="Simon Warburton" userId="f8d68915-b90d-4251-b82f-7da0d1aa64c0" providerId="ADAL" clId="{040D2FCD-0F92-4DE6-82D5-1ED0642E4182}" dt="2024-03-11T13:04:27.208" v="310" actId="2696"/>
        <pc:sldMkLst>
          <pc:docMk/>
          <pc:sldMk cId="4019258202" sldId="283"/>
        </pc:sldMkLst>
        <pc:picChg chg="add mod">
          <ac:chgData name="Simon Warburton" userId="f8d68915-b90d-4251-b82f-7da0d1aa64c0" providerId="ADAL" clId="{040D2FCD-0F92-4DE6-82D5-1ED0642E4182}" dt="2024-03-11T13:03:55.757" v="309" actId="1076"/>
          <ac:picMkLst>
            <pc:docMk/>
            <pc:sldMk cId="4019258202" sldId="283"/>
            <ac:picMk id="3" creationId="{94B9BD56-83DF-A495-4418-1ADC419E6E66}"/>
          </ac:picMkLst>
        </pc:picChg>
      </pc:sldChg>
    </pc:docChg>
  </pc:docChgLst>
  <pc:docChgLst>
    <pc:chgData name="Simon Warburton" userId="f8d68915-b90d-4251-b82f-7da0d1aa64c0" providerId="ADAL" clId="{84156B13-E022-41F5-B574-C24522BA44BD}"/>
    <pc:docChg chg="undo custSel addSld modSld sldOrd">
      <pc:chgData name="Simon Warburton" userId="f8d68915-b90d-4251-b82f-7da0d1aa64c0" providerId="ADAL" clId="{84156B13-E022-41F5-B574-C24522BA44BD}" dt="2024-03-10T21:08:23.838" v="5684" actId="20577"/>
      <pc:docMkLst>
        <pc:docMk/>
      </pc:docMkLst>
      <pc:sldChg chg="modSp mod ord">
        <pc:chgData name="Simon Warburton" userId="f8d68915-b90d-4251-b82f-7da0d1aa64c0" providerId="ADAL" clId="{84156B13-E022-41F5-B574-C24522BA44BD}" dt="2024-03-10T17:14:56.856" v="140" actId="20577"/>
        <pc:sldMkLst>
          <pc:docMk/>
          <pc:sldMk cId="2499653697" sldId="256"/>
        </pc:sldMkLst>
        <pc:spChg chg="mod">
          <ac:chgData name="Simon Warburton" userId="f8d68915-b90d-4251-b82f-7da0d1aa64c0" providerId="ADAL" clId="{84156B13-E022-41F5-B574-C24522BA44BD}" dt="2024-03-10T17:14:56.856" v="140" actId="20577"/>
          <ac:spMkLst>
            <pc:docMk/>
            <pc:sldMk cId="2499653697" sldId="256"/>
            <ac:spMk id="5" creationId="{723FF4E7-06E8-400D-990E-26B49C4C3981}"/>
          </ac:spMkLst>
        </pc:spChg>
      </pc:sldChg>
      <pc:sldChg chg="modSp new mod ord">
        <pc:chgData name="Simon Warburton" userId="f8d68915-b90d-4251-b82f-7da0d1aa64c0" providerId="ADAL" clId="{84156B13-E022-41F5-B574-C24522BA44BD}" dt="2024-03-10T17:12:24.468" v="31" actId="20577"/>
        <pc:sldMkLst>
          <pc:docMk/>
          <pc:sldMk cId="3500097024" sldId="257"/>
        </pc:sldMkLst>
        <pc:spChg chg="mod">
          <ac:chgData name="Simon Warburton" userId="f8d68915-b90d-4251-b82f-7da0d1aa64c0" providerId="ADAL" clId="{84156B13-E022-41F5-B574-C24522BA44BD}" dt="2024-03-10T17:12:17.699" v="14" actId="20577"/>
          <ac:spMkLst>
            <pc:docMk/>
            <pc:sldMk cId="3500097024" sldId="257"/>
            <ac:spMk id="2" creationId="{B45656F9-DF1B-F4BA-F32A-B7CF46BFBC6E}"/>
          </ac:spMkLst>
        </pc:spChg>
        <pc:spChg chg="mod">
          <ac:chgData name="Simon Warburton" userId="f8d68915-b90d-4251-b82f-7da0d1aa64c0" providerId="ADAL" clId="{84156B13-E022-41F5-B574-C24522BA44BD}" dt="2024-03-10T17:12:24.468" v="31" actId="20577"/>
          <ac:spMkLst>
            <pc:docMk/>
            <pc:sldMk cId="3500097024" sldId="257"/>
            <ac:spMk id="3" creationId="{F077609B-DD5B-52CE-C38E-B9AF4418945F}"/>
          </ac:spMkLst>
        </pc:spChg>
      </pc:sldChg>
      <pc:sldChg chg="modSp new mod">
        <pc:chgData name="Simon Warburton" userId="f8d68915-b90d-4251-b82f-7da0d1aa64c0" providerId="ADAL" clId="{84156B13-E022-41F5-B574-C24522BA44BD}" dt="2024-03-10T17:13:21.323" v="127" actId="20577"/>
        <pc:sldMkLst>
          <pc:docMk/>
          <pc:sldMk cId="3260941229" sldId="258"/>
        </pc:sldMkLst>
        <pc:spChg chg="mod">
          <ac:chgData name="Simon Warburton" userId="f8d68915-b90d-4251-b82f-7da0d1aa64c0" providerId="ADAL" clId="{84156B13-E022-41F5-B574-C24522BA44BD}" dt="2024-03-10T17:12:32.556" v="41" actId="20577"/>
          <ac:spMkLst>
            <pc:docMk/>
            <pc:sldMk cId="3260941229" sldId="258"/>
            <ac:spMk id="2" creationId="{53A874E1-6362-E829-2D65-E8F22A82E995}"/>
          </ac:spMkLst>
        </pc:spChg>
        <pc:spChg chg="mod">
          <ac:chgData name="Simon Warburton" userId="f8d68915-b90d-4251-b82f-7da0d1aa64c0" providerId="ADAL" clId="{84156B13-E022-41F5-B574-C24522BA44BD}" dt="2024-03-10T17:13:21.323" v="127" actId="20577"/>
          <ac:spMkLst>
            <pc:docMk/>
            <pc:sldMk cId="3260941229" sldId="258"/>
            <ac:spMk id="3" creationId="{D38EEC95-D533-5F22-7032-4E9352860771}"/>
          </ac:spMkLst>
        </pc:spChg>
      </pc:sldChg>
      <pc:sldChg chg="addSp modSp new mod">
        <pc:chgData name="Simon Warburton" userId="f8d68915-b90d-4251-b82f-7da0d1aa64c0" providerId="ADAL" clId="{84156B13-E022-41F5-B574-C24522BA44BD}" dt="2024-03-10T17:48:22.861" v="1435" actId="27636"/>
        <pc:sldMkLst>
          <pc:docMk/>
          <pc:sldMk cId="610162420" sldId="259"/>
        </pc:sldMkLst>
        <pc:spChg chg="mod">
          <ac:chgData name="Simon Warburton" userId="f8d68915-b90d-4251-b82f-7da0d1aa64c0" providerId="ADAL" clId="{84156B13-E022-41F5-B574-C24522BA44BD}" dt="2024-03-10T17:47:42.957" v="1421" actId="1076"/>
          <ac:spMkLst>
            <pc:docMk/>
            <pc:sldMk cId="610162420" sldId="259"/>
            <ac:spMk id="2" creationId="{32DAB2CF-39F7-F772-1099-FB8CF48AC1A1}"/>
          </ac:spMkLst>
        </pc:spChg>
        <pc:spChg chg="mod">
          <ac:chgData name="Simon Warburton" userId="f8d68915-b90d-4251-b82f-7da0d1aa64c0" providerId="ADAL" clId="{84156B13-E022-41F5-B574-C24522BA44BD}" dt="2024-03-10T17:48:22.861" v="1435" actId="27636"/>
          <ac:spMkLst>
            <pc:docMk/>
            <pc:sldMk cId="610162420" sldId="259"/>
            <ac:spMk id="3" creationId="{901F40CD-D96B-B07F-20CC-6FF4E3F9CA8D}"/>
          </ac:spMkLst>
        </pc:spChg>
        <pc:spChg chg="add mod">
          <ac:chgData name="Simon Warburton" userId="f8d68915-b90d-4251-b82f-7da0d1aa64c0" providerId="ADAL" clId="{84156B13-E022-41F5-B574-C24522BA44BD}" dt="2024-03-10T17:48:18.574" v="1433" actId="1582"/>
          <ac:spMkLst>
            <pc:docMk/>
            <pc:sldMk cId="610162420" sldId="259"/>
            <ac:spMk id="5" creationId="{0FEE55D5-3212-A3E7-D4CC-8CA3B5627CED}"/>
          </ac:spMkLst>
        </pc:spChg>
      </pc:sldChg>
      <pc:sldChg chg="modSp new mod modNotesTx">
        <pc:chgData name="Simon Warburton" userId="f8d68915-b90d-4251-b82f-7da0d1aa64c0" providerId="ADAL" clId="{84156B13-E022-41F5-B574-C24522BA44BD}" dt="2024-03-10T17:44:33.472" v="1093" actId="20577"/>
        <pc:sldMkLst>
          <pc:docMk/>
          <pc:sldMk cId="3012044131" sldId="260"/>
        </pc:sldMkLst>
        <pc:spChg chg="mod">
          <ac:chgData name="Simon Warburton" userId="f8d68915-b90d-4251-b82f-7da0d1aa64c0" providerId="ADAL" clId="{84156B13-E022-41F5-B574-C24522BA44BD}" dt="2024-03-10T17:26:07.594" v="496" actId="5793"/>
          <ac:spMkLst>
            <pc:docMk/>
            <pc:sldMk cId="3012044131" sldId="260"/>
            <ac:spMk id="2" creationId="{A2ECD033-8A34-6FA4-BC58-A1D96630A4D9}"/>
          </ac:spMkLst>
        </pc:spChg>
        <pc:spChg chg="mod">
          <ac:chgData name="Simon Warburton" userId="f8d68915-b90d-4251-b82f-7da0d1aa64c0" providerId="ADAL" clId="{84156B13-E022-41F5-B574-C24522BA44BD}" dt="2024-03-10T17:37:04.661" v="846" actId="20577"/>
          <ac:spMkLst>
            <pc:docMk/>
            <pc:sldMk cId="3012044131" sldId="260"/>
            <ac:spMk id="3" creationId="{0A95D5EF-EB45-3F19-EADA-910487935D77}"/>
          </ac:spMkLst>
        </pc:spChg>
      </pc:sldChg>
      <pc:sldChg chg="modSp new mod">
        <pc:chgData name="Simon Warburton" userId="f8d68915-b90d-4251-b82f-7da0d1aa64c0" providerId="ADAL" clId="{84156B13-E022-41F5-B574-C24522BA44BD}" dt="2024-03-10T17:46:55.802" v="1392" actId="20577"/>
        <pc:sldMkLst>
          <pc:docMk/>
          <pc:sldMk cId="1121268259" sldId="261"/>
        </pc:sldMkLst>
        <pc:spChg chg="mod">
          <ac:chgData name="Simon Warburton" userId="f8d68915-b90d-4251-b82f-7da0d1aa64c0" providerId="ADAL" clId="{84156B13-E022-41F5-B574-C24522BA44BD}" dt="2024-03-10T17:44:50.858" v="1103" actId="20577"/>
          <ac:spMkLst>
            <pc:docMk/>
            <pc:sldMk cId="1121268259" sldId="261"/>
            <ac:spMk id="2" creationId="{32BCC644-A860-A6A8-3D44-49FBCAADAFFE}"/>
          </ac:spMkLst>
        </pc:spChg>
        <pc:spChg chg="mod">
          <ac:chgData name="Simon Warburton" userId="f8d68915-b90d-4251-b82f-7da0d1aa64c0" providerId="ADAL" clId="{84156B13-E022-41F5-B574-C24522BA44BD}" dt="2024-03-10T17:46:55.802" v="1392" actId="20577"/>
          <ac:spMkLst>
            <pc:docMk/>
            <pc:sldMk cId="1121268259" sldId="261"/>
            <ac:spMk id="3" creationId="{300594FB-3FA9-D0A7-C184-D76436350478}"/>
          </ac:spMkLst>
        </pc:spChg>
      </pc:sldChg>
      <pc:sldChg chg="modSp new mod">
        <pc:chgData name="Simon Warburton" userId="f8d68915-b90d-4251-b82f-7da0d1aa64c0" providerId="ADAL" clId="{84156B13-E022-41F5-B574-C24522BA44BD}" dt="2024-03-10T17:51:43.954" v="1452" actId="27636"/>
        <pc:sldMkLst>
          <pc:docMk/>
          <pc:sldMk cId="698849942" sldId="262"/>
        </pc:sldMkLst>
        <pc:spChg chg="mod">
          <ac:chgData name="Simon Warburton" userId="f8d68915-b90d-4251-b82f-7da0d1aa64c0" providerId="ADAL" clId="{84156B13-E022-41F5-B574-C24522BA44BD}" dt="2024-03-10T17:51:32.764" v="1449"/>
          <ac:spMkLst>
            <pc:docMk/>
            <pc:sldMk cId="698849942" sldId="262"/>
            <ac:spMk id="2" creationId="{1B1E0739-ED97-8E41-BD5A-620E9EA1AF5C}"/>
          </ac:spMkLst>
        </pc:spChg>
        <pc:spChg chg="mod">
          <ac:chgData name="Simon Warburton" userId="f8d68915-b90d-4251-b82f-7da0d1aa64c0" providerId="ADAL" clId="{84156B13-E022-41F5-B574-C24522BA44BD}" dt="2024-03-10T17:51:43.954" v="1452" actId="27636"/>
          <ac:spMkLst>
            <pc:docMk/>
            <pc:sldMk cId="698849942" sldId="262"/>
            <ac:spMk id="3" creationId="{2D5B2A68-B56E-7F90-2AD1-F28690F0FBB9}"/>
          </ac:spMkLst>
        </pc:spChg>
      </pc:sldChg>
      <pc:sldChg chg="modSp add mod">
        <pc:chgData name="Simon Warburton" userId="f8d68915-b90d-4251-b82f-7da0d1aa64c0" providerId="ADAL" clId="{84156B13-E022-41F5-B574-C24522BA44BD}" dt="2024-03-10T17:52:10.038" v="1457" actId="27636"/>
        <pc:sldMkLst>
          <pc:docMk/>
          <pc:sldMk cId="4164277491" sldId="263"/>
        </pc:sldMkLst>
        <pc:spChg chg="mod">
          <ac:chgData name="Simon Warburton" userId="f8d68915-b90d-4251-b82f-7da0d1aa64c0" providerId="ADAL" clId="{84156B13-E022-41F5-B574-C24522BA44BD}" dt="2024-03-10T17:52:10.038" v="1457" actId="27636"/>
          <ac:spMkLst>
            <pc:docMk/>
            <pc:sldMk cId="4164277491" sldId="263"/>
            <ac:spMk id="3" creationId="{2D5B2A68-B56E-7F90-2AD1-F28690F0FBB9}"/>
          </ac:spMkLst>
        </pc:spChg>
      </pc:sldChg>
      <pc:sldChg chg="modSp add mod">
        <pc:chgData name="Simon Warburton" userId="f8d68915-b90d-4251-b82f-7da0d1aa64c0" providerId="ADAL" clId="{84156B13-E022-41F5-B574-C24522BA44BD}" dt="2024-03-10T17:52:57.836" v="1473" actId="5793"/>
        <pc:sldMkLst>
          <pc:docMk/>
          <pc:sldMk cId="3048614974" sldId="264"/>
        </pc:sldMkLst>
        <pc:spChg chg="mod">
          <ac:chgData name="Simon Warburton" userId="f8d68915-b90d-4251-b82f-7da0d1aa64c0" providerId="ADAL" clId="{84156B13-E022-41F5-B574-C24522BA44BD}" dt="2024-03-10T17:52:54.939" v="1472" actId="27636"/>
          <ac:spMkLst>
            <pc:docMk/>
            <pc:sldMk cId="3048614974" sldId="264"/>
            <ac:spMk id="2" creationId="{1B1E0739-ED97-8E41-BD5A-620E9EA1AF5C}"/>
          </ac:spMkLst>
        </pc:spChg>
        <pc:spChg chg="mod">
          <ac:chgData name="Simon Warburton" userId="f8d68915-b90d-4251-b82f-7da0d1aa64c0" providerId="ADAL" clId="{84156B13-E022-41F5-B574-C24522BA44BD}" dt="2024-03-10T17:52:57.836" v="1473" actId="5793"/>
          <ac:spMkLst>
            <pc:docMk/>
            <pc:sldMk cId="3048614974" sldId="264"/>
            <ac:spMk id="3" creationId="{2D5B2A68-B56E-7F90-2AD1-F28690F0FBB9}"/>
          </ac:spMkLst>
        </pc:spChg>
      </pc:sldChg>
      <pc:sldChg chg="modSp new mod">
        <pc:chgData name="Simon Warburton" userId="f8d68915-b90d-4251-b82f-7da0d1aa64c0" providerId="ADAL" clId="{84156B13-E022-41F5-B574-C24522BA44BD}" dt="2024-03-10T17:53:40.481" v="1485" actId="5793"/>
        <pc:sldMkLst>
          <pc:docMk/>
          <pc:sldMk cId="1987236709" sldId="265"/>
        </pc:sldMkLst>
        <pc:spChg chg="mod">
          <ac:chgData name="Simon Warburton" userId="f8d68915-b90d-4251-b82f-7da0d1aa64c0" providerId="ADAL" clId="{84156B13-E022-41F5-B574-C24522BA44BD}" dt="2024-03-10T17:53:38.847" v="1484" actId="120"/>
          <ac:spMkLst>
            <pc:docMk/>
            <pc:sldMk cId="1987236709" sldId="265"/>
            <ac:spMk id="2" creationId="{FA8F8822-B43B-26BF-9D25-0EDA9F0BAE85}"/>
          </ac:spMkLst>
        </pc:spChg>
        <pc:spChg chg="mod">
          <ac:chgData name="Simon Warburton" userId="f8d68915-b90d-4251-b82f-7da0d1aa64c0" providerId="ADAL" clId="{84156B13-E022-41F5-B574-C24522BA44BD}" dt="2024-03-10T17:53:40.481" v="1485" actId="5793"/>
          <ac:spMkLst>
            <pc:docMk/>
            <pc:sldMk cId="1987236709" sldId="265"/>
            <ac:spMk id="3" creationId="{6A97C6E8-C20F-0FE3-1001-AF61F6A00058}"/>
          </ac:spMkLst>
        </pc:spChg>
      </pc:sldChg>
      <pc:sldChg chg="addSp delSp modSp new mod modClrScheme chgLayout">
        <pc:chgData name="Simon Warburton" userId="f8d68915-b90d-4251-b82f-7da0d1aa64c0" providerId="ADAL" clId="{84156B13-E022-41F5-B574-C24522BA44BD}" dt="2024-03-10T17:58:16.934" v="1522" actId="27636"/>
        <pc:sldMkLst>
          <pc:docMk/>
          <pc:sldMk cId="2322597711" sldId="266"/>
        </pc:sldMkLst>
        <pc:spChg chg="add del mod">
          <ac:chgData name="Simon Warburton" userId="f8d68915-b90d-4251-b82f-7da0d1aa64c0" providerId="ADAL" clId="{84156B13-E022-41F5-B574-C24522BA44BD}" dt="2024-03-10T17:57:15.883" v="1492" actId="478"/>
          <ac:spMkLst>
            <pc:docMk/>
            <pc:sldMk cId="2322597711" sldId="266"/>
            <ac:spMk id="4" creationId="{92628161-4242-1D1F-5404-38D3294A1521}"/>
          </ac:spMkLst>
        </pc:spChg>
        <pc:spChg chg="add mod ord">
          <ac:chgData name="Simon Warburton" userId="f8d68915-b90d-4251-b82f-7da0d1aa64c0" providerId="ADAL" clId="{84156B13-E022-41F5-B574-C24522BA44BD}" dt="2024-03-10T17:58:13.975" v="1520" actId="1076"/>
          <ac:spMkLst>
            <pc:docMk/>
            <pc:sldMk cId="2322597711" sldId="266"/>
            <ac:spMk id="5" creationId="{835DF6AA-DC18-8678-B20B-26AE639D4C47}"/>
          </ac:spMkLst>
        </pc:spChg>
        <pc:spChg chg="add mod ord">
          <ac:chgData name="Simon Warburton" userId="f8d68915-b90d-4251-b82f-7da0d1aa64c0" providerId="ADAL" clId="{84156B13-E022-41F5-B574-C24522BA44BD}" dt="2024-03-10T17:58:16.934" v="1522" actId="27636"/>
          <ac:spMkLst>
            <pc:docMk/>
            <pc:sldMk cId="2322597711" sldId="266"/>
            <ac:spMk id="6" creationId="{428C2C02-23CF-6AA6-5240-7D919AF2C086}"/>
          </ac:spMkLst>
        </pc:spChg>
        <pc:picChg chg="add mod">
          <ac:chgData name="Simon Warburton" userId="f8d68915-b90d-4251-b82f-7da0d1aa64c0" providerId="ADAL" clId="{84156B13-E022-41F5-B574-C24522BA44BD}" dt="2024-03-10T17:56:47.725" v="1488" actId="1076"/>
          <ac:picMkLst>
            <pc:docMk/>
            <pc:sldMk cId="2322597711" sldId="266"/>
            <ac:picMk id="3" creationId="{E25462BD-2FD1-FF90-DE8A-271089B574A8}"/>
          </ac:picMkLst>
        </pc:picChg>
      </pc:sldChg>
      <pc:sldChg chg="modSp add mod ord">
        <pc:chgData name="Simon Warburton" userId="f8d68915-b90d-4251-b82f-7da0d1aa64c0" providerId="ADAL" clId="{84156B13-E022-41F5-B574-C24522BA44BD}" dt="2024-03-10T17:58:59.259" v="1540" actId="20577"/>
        <pc:sldMkLst>
          <pc:docMk/>
          <pc:sldMk cId="1936569297" sldId="267"/>
        </pc:sldMkLst>
        <pc:spChg chg="mod">
          <ac:chgData name="Simon Warburton" userId="f8d68915-b90d-4251-b82f-7da0d1aa64c0" providerId="ADAL" clId="{84156B13-E022-41F5-B574-C24522BA44BD}" dt="2024-03-10T17:58:39.398" v="1537" actId="20577"/>
          <ac:spMkLst>
            <pc:docMk/>
            <pc:sldMk cId="1936569297" sldId="267"/>
            <ac:spMk id="2" creationId="{1B1E0739-ED97-8E41-BD5A-620E9EA1AF5C}"/>
          </ac:spMkLst>
        </pc:spChg>
        <pc:spChg chg="mod">
          <ac:chgData name="Simon Warburton" userId="f8d68915-b90d-4251-b82f-7da0d1aa64c0" providerId="ADAL" clId="{84156B13-E022-41F5-B574-C24522BA44BD}" dt="2024-03-10T17:58:59.259" v="1540" actId="20577"/>
          <ac:spMkLst>
            <pc:docMk/>
            <pc:sldMk cId="1936569297" sldId="267"/>
            <ac:spMk id="3" creationId="{2D5B2A68-B56E-7F90-2AD1-F28690F0FBB9}"/>
          </ac:spMkLst>
        </pc:spChg>
      </pc:sldChg>
      <pc:sldChg chg="modSp add mod">
        <pc:chgData name="Simon Warburton" userId="f8d68915-b90d-4251-b82f-7da0d1aa64c0" providerId="ADAL" clId="{84156B13-E022-41F5-B574-C24522BA44BD}" dt="2024-03-10T17:59:41.792" v="1548" actId="20577"/>
        <pc:sldMkLst>
          <pc:docMk/>
          <pc:sldMk cId="1798389510" sldId="268"/>
        </pc:sldMkLst>
        <pc:spChg chg="mod">
          <ac:chgData name="Simon Warburton" userId="f8d68915-b90d-4251-b82f-7da0d1aa64c0" providerId="ADAL" clId="{84156B13-E022-41F5-B574-C24522BA44BD}" dt="2024-03-10T17:59:41.792" v="1548" actId="20577"/>
          <ac:spMkLst>
            <pc:docMk/>
            <pc:sldMk cId="1798389510" sldId="268"/>
            <ac:spMk id="3" creationId="{2D5B2A68-B56E-7F90-2AD1-F28690F0FBB9}"/>
          </ac:spMkLst>
        </pc:spChg>
      </pc:sldChg>
      <pc:sldChg chg="modSp new mod">
        <pc:chgData name="Simon Warburton" userId="f8d68915-b90d-4251-b82f-7da0d1aa64c0" providerId="ADAL" clId="{84156B13-E022-41F5-B574-C24522BA44BD}" dt="2024-03-10T18:01:46.031" v="1987" actId="5793"/>
        <pc:sldMkLst>
          <pc:docMk/>
          <pc:sldMk cId="4120370234" sldId="269"/>
        </pc:sldMkLst>
        <pc:spChg chg="mod">
          <ac:chgData name="Simon Warburton" userId="f8d68915-b90d-4251-b82f-7da0d1aa64c0" providerId="ADAL" clId="{84156B13-E022-41F5-B574-C24522BA44BD}" dt="2024-03-10T18:01:46.031" v="1987" actId="5793"/>
          <ac:spMkLst>
            <pc:docMk/>
            <pc:sldMk cId="4120370234" sldId="269"/>
            <ac:spMk id="2" creationId="{717D05CE-0740-952D-96F5-663F52AC55AD}"/>
          </ac:spMkLst>
        </pc:spChg>
        <pc:spChg chg="mod">
          <ac:chgData name="Simon Warburton" userId="f8d68915-b90d-4251-b82f-7da0d1aa64c0" providerId="ADAL" clId="{84156B13-E022-41F5-B574-C24522BA44BD}" dt="2024-03-10T18:01:43.054" v="1983" actId="20577"/>
          <ac:spMkLst>
            <pc:docMk/>
            <pc:sldMk cId="4120370234" sldId="269"/>
            <ac:spMk id="3" creationId="{20241B63-49CF-251B-2A7C-9098E14110D9}"/>
          </ac:spMkLst>
        </pc:spChg>
      </pc:sldChg>
      <pc:sldChg chg="addSp delSp modSp new mod">
        <pc:chgData name="Simon Warburton" userId="f8d68915-b90d-4251-b82f-7da0d1aa64c0" providerId="ADAL" clId="{84156B13-E022-41F5-B574-C24522BA44BD}" dt="2024-03-10T18:05:44.902" v="2031" actId="20577"/>
        <pc:sldMkLst>
          <pc:docMk/>
          <pc:sldMk cId="2302402140" sldId="270"/>
        </pc:sldMkLst>
        <pc:spChg chg="mod">
          <ac:chgData name="Simon Warburton" userId="f8d68915-b90d-4251-b82f-7da0d1aa64c0" providerId="ADAL" clId="{84156B13-E022-41F5-B574-C24522BA44BD}" dt="2024-03-10T18:05:44.902" v="2031" actId="20577"/>
          <ac:spMkLst>
            <pc:docMk/>
            <pc:sldMk cId="2302402140" sldId="270"/>
            <ac:spMk id="2" creationId="{FA37A074-41FD-0E58-0498-F9E0A895F4F9}"/>
          </ac:spMkLst>
        </pc:spChg>
        <pc:spChg chg="del">
          <ac:chgData name="Simon Warburton" userId="f8d68915-b90d-4251-b82f-7da0d1aa64c0" providerId="ADAL" clId="{84156B13-E022-41F5-B574-C24522BA44BD}" dt="2024-03-10T18:04:30.622" v="1989"/>
          <ac:spMkLst>
            <pc:docMk/>
            <pc:sldMk cId="2302402140" sldId="270"/>
            <ac:spMk id="3" creationId="{AC5CD64E-9F35-47D2-ECBA-23E1F5E4C088}"/>
          </ac:spMkLst>
        </pc:spChg>
        <pc:spChg chg="add mod">
          <ac:chgData name="Simon Warburton" userId="f8d68915-b90d-4251-b82f-7da0d1aa64c0" providerId="ADAL" clId="{84156B13-E022-41F5-B574-C24522BA44BD}" dt="2024-03-10T18:05:32.170" v="2007" actId="403"/>
          <ac:spMkLst>
            <pc:docMk/>
            <pc:sldMk cId="2302402140" sldId="270"/>
            <ac:spMk id="6" creationId="{1BFB3940-C2F5-2D79-A423-708EBEB618F5}"/>
          </ac:spMkLst>
        </pc:spChg>
        <pc:picChg chg="add mod">
          <ac:chgData name="Simon Warburton" userId="f8d68915-b90d-4251-b82f-7da0d1aa64c0" providerId="ADAL" clId="{84156B13-E022-41F5-B574-C24522BA44BD}" dt="2024-03-10T18:04:35.858" v="1992" actId="1076"/>
          <ac:picMkLst>
            <pc:docMk/>
            <pc:sldMk cId="2302402140" sldId="270"/>
            <ac:picMk id="4" creationId="{1B5D4DB9-DDFD-4501-B23A-BF56D0FE694C}"/>
          </ac:picMkLst>
        </pc:picChg>
      </pc:sldChg>
      <pc:sldChg chg="modSp new mod">
        <pc:chgData name="Simon Warburton" userId="f8d68915-b90d-4251-b82f-7da0d1aa64c0" providerId="ADAL" clId="{84156B13-E022-41F5-B574-C24522BA44BD}" dt="2024-03-10T19:31:44.287" v="2052" actId="20577"/>
        <pc:sldMkLst>
          <pc:docMk/>
          <pc:sldMk cId="2473652839" sldId="271"/>
        </pc:sldMkLst>
        <pc:spChg chg="mod">
          <ac:chgData name="Simon Warburton" userId="f8d68915-b90d-4251-b82f-7da0d1aa64c0" providerId="ADAL" clId="{84156B13-E022-41F5-B574-C24522BA44BD}" dt="2024-03-10T19:31:44.287" v="2052" actId="20577"/>
          <ac:spMkLst>
            <pc:docMk/>
            <pc:sldMk cId="2473652839" sldId="271"/>
            <ac:spMk id="2" creationId="{B7E7FABC-0488-3BFD-C980-C82468B80807}"/>
          </ac:spMkLst>
        </pc:spChg>
      </pc:sldChg>
      <pc:sldChg chg="addSp delSp modSp new mod modNotesTx">
        <pc:chgData name="Simon Warburton" userId="f8d68915-b90d-4251-b82f-7da0d1aa64c0" providerId="ADAL" clId="{84156B13-E022-41F5-B574-C24522BA44BD}" dt="2024-03-10T19:32:47.047" v="2069" actId="20577"/>
        <pc:sldMkLst>
          <pc:docMk/>
          <pc:sldMk cId="4206220124" sldId="272"/>
        </pc:sldMkLst>
        <pc:spChg chg="del mod">
          <ac:chgData name="Simon Warburton" userId="f8d68915-b90d-4251-b82f-7da0d1aa64c0" providerId="ADAL" clId="{84156B13-E022-41F5-B574-C24522BA44BD}" dt="2024-03-10T19:32:37.461" v="2058" actId="478"/>
          <ac:spMkLst>
            <pc:docMk/>
            <pc:sldMk cId="4206220124" sldId="272"/>
            <ac:spMk id="2" creationId="{9AFA394D-1CE5-2E7E-D9A6-60FFD53802B7}"/>
          </ac:spMkLst>
        </pc:spChg>
        <pc:spChg chg="del">
          <ac:chgData name="Simon Warburton" userId="f8d68915-b90d-4251-b82f-7da0d1aa64c0" providerId="ADAL" clId="{84156B13-E022-41F5-B574-C24522BA44BD}" dt="2024-03-10T19:32:30.717" v="2055"/>
          <ac:spMkLst>
            <pc:docMk/>
            <pc:sldMk cId="4206220124" sldId="272"/>
            <ac:spMk id="3" creationId="{3A67B686-10F4-0AC8-70F1-36AD9BAC5D91}"/>
          </ac:spMkLst>
        </pc:spChg>
        <pc:picChg chg="add mod">
          <ac:chgData name="Simon Warburton" userId="f8d68915-b90d-4251-b82f-7da0d1aa64c0" providerId="ADAL" clId="{84156B13-E022-41F5-B574-C24522BA44BD}" dt="2024-03-10T19:32:43.645" v="2061" actId="1076"/>
          <ac:picMkLst>
            <pc:docMk/>
            <pc:sldMk cId="4206220124" sldId="272"/>
            <ac:picMk id="4" creationId="{833FB8BB-F0A1-F363-DD44-5C23DF92C67C}"/>
          </ac:picMkLst>
        </pc:picChg>
      </pc:sldChg>
      <pc:sldChg chg="modSp new mod">
        <pc:chgData name="Simon Warburton" userId="f8d68915-b90d-4251-b82f-7da0d1aa64c0" providerId="ADAL" clId="{84156B13-E022-41F5-B574-C24522BA44BD}" dt="2024-03-10T20:00:21.760" v="2409" actId="20577"/>
        <pc:sldMkLst>
          <pc:docMk/>
          <pc:sldMk cId="3328104739" sldId="273"/>
        </pc:sldMkLst>
        <pc:spChg chg="mod">
          <ac:chgData name="Simon Warburton" userId="f8d68915-b90d-4251-b82f-7da0d1aa64c0" providerId="ADAL" clId="{84156B13-E022-41F5-B574-C24522BA44BD}" dt="2024-03-10T19:45:26.588" v="2087" actId="5793"/>
          <ac:spMkLst>
            <pc:docMk/>
            <pc:sldMk cId="3328104739" sldId="273"/>
            <ac:spMk id="2" creationId="{BA47B317-45A9-0184-F272-1F6A16C564E8}"/>
          </ac:spMkLst>
        </pc:spChg>
        <pc:spChg chg="mod">
          <ac:chgData name="Simon Warburton" userId="f8d68915-b90d-4251-b82f-7da0d1aa64c0" providerId="ADAL" clId="{84156B13-E022-41F5-B574-C24522BA44BD}" dt="2024-03-10T20:00:21.760" v="2409" actId="20577"/>
          <ac:spMkLst>
            <pc:docMk/>
            <pc:sldMk cId="3328104739" sldId="273"/>
            <ac:spMk id="3" creationId="{3049E3CB-34F2-E7BF-1308-1AC762C06BD5}"/>
          </ac:spMkLst>
        </pc:spChg>
      </pc:sldChg>
      <pc:sldChg chg="modSp new mod">
        <pc:chgData name="Simon Warburton" userId="f8d68915-b90d-4251-b82f-7da0d1aa64c0" providerId="ADAL" clId="{84156B13-E022-41F5-B574-C24522BA44BD}" dt="2024-03-10T20:04:41.265" v="2770" actId="20577"/>
        <pc:sldMkLst>
          <pc:docMk/>
          <pc:sldMk cId="1688251029" sldId="274"/>
        </pc:sldMkLst>
        <pc:spChg chg="mod">
          <ac:chgData name="Simon Warburton" userId="f8d68915-b90d-4251-b82f-7da0d1aa64c0" providerId="ADAL" clId="{84156B13-E022-41F5-B574-C24522BA44BD}" dt="2024-03-10T20:01:41.498" v="2575" actId="20577"/>
          <ac:spMkLst>
            <pc:docMk/>
            <pc:sldMk cId="1688251029" sldId="274"/>
            <ac:spMk id="2" creationId="{422B44B0-C707-0650-F410-D7C012D543F7}"/>
          </ac:spMkLst>
        </pc:spChg>
        <pc:spChg chg="mod">
          <ac:chgData name="Simon Warburton" userId="f8d68915-b90d-4251-b82f-7da0d1aa64c0" providerId="ADAL" clId="{84156B13-E022-41F5-B574-C24522BA44BD}" dt="2024-03-10T20:04:41.265" v="2770" actId="20577"/>
          <ac:spMkLst>
            <pc:docMk/>
            <pc:sldMk cId="1688251029" sldId="274"/>
            <ac:spMk id="3" creationId="{E9CDDAB9-0F8D-1F5C-51FC-9C42D9FE399E}"/>
          </ac:spMkLst>
        </pc:spChg>
      </pc:sldChg>
      <pc:sldChg chg="modSp new mod">
        <pc:chgData name="Simon Warburton" userId="f8d68915-b90d-4251-b82f-7da0d1aa64c0" providerId="ADAL" clId="{84156B13-E022-41F5-B574-C24522BA44BD}" dt="2024-03-10T20:09:04.985" v="3332" actId="113"/>
        <pc:sldMkLst>
          <pc:docMk/>
          <pc:sldMk cId="3193055441" sldId="275"/>
        </pc:sldMkLst>
        <pc:spChg chg="mod">
          <ac:chgData name="Simon Warburton" userId="f8d68915-b90d-4251-b82f-7da0d1aa64c0" providerId="ADAL" clId="{84156B13-E022-41F5-B574-C24522BA44BD}" dt="2024-03-10T20:06:45.624" v="2909" actId="20577"/>
          <ac:spMkLst>
            <pc:docMk/>
            <pc:sldMk cId="3193055441" sldId="275"/>
            <ac:spMk id="2" creationId="{1DBAB4D3-77A0-BF5D-F173-F26D446A231D}"/>
          </ac:spMkLst>
        </pc:spChg>
        <pc:spChg chg="mod">
          <ac:chgData name="Simon Warburton" userId="f8d68915-b90d-4251-b82f-7da0d1aa64c0" providerId="ADAL" clId="{84156B13-E022-41F5-B574-C24522BA44BD}" dt="2024-03-10T20:09:04.985" v="3332" actId="113"/>
          <ac:spMkLst>
            <pc:docMk/>
            <pc:sldMk cId="3193055441" sldId="275"/>
            <ac:spMk id="3" creationId="{B41A47B7-08AB-29BE-4455-2F69D23C7DDC}"/>
          </ac:spMkLst>
        </pc:spChg>
      </pc:sldChg>
      <pc:sldChg chg="modSp new mod">
        <pc:chgData name="Simon Warburton" userId="f8d68915-b90d-4251-b82f-7da0d1aa64c0" providerId="ADAL" clId="{84156B13-E022-41F5-B574-C24522BA44BD}" dt="2024-03-10T20:34:54.598" v="4355" actId="20577"/>
        <pc:sldMkLst>
          <pc:docMk/>
          <pc:sldMk cId="791452846" sldId="276"/>
        </pc:sldMkLst>
        <pc:spChg chg="mod">
          <ac:chgData name="Simon Warburton" userId="f8d68915-b90d-4251-b82f-7da0d1aa64c0" providerId="ADAL" clId="{84156B13-E022-41F5-B574-C24522BA44BD}" dt="2024-03-10T20:09:25.598" v="3355" actId="20577"/>
          <ac:spMkLst>
            <pc:docMk/>
            <pc:sldMk cId="791452846" sldId="276"/>
            <ac:spMk id="2" creationId="{C249CCAB-5FD0-BC3F-EEF7-31A73DF5E47E}"/>
          </ac:spMkLst>
        </pc:spChg>
        <pc:spChg chg="mod">
          <ac:chgData name="Simon Warburton" userId="f8d68915-b90d-4251-b82f-7da0d1aa64c0" providerId="ADAL" clId="{84156B13-E022-41F5-B574-C24522BA44BD}" dt="2024-03-10T20:17:33.814" v="3576" actId="20577"/>
          <ac:spMkLst>
            <pc:docMk/>
            <pc:sldMk cId="791452846" sldId="276"/>
            <ac:spMk id="3" creationId="{EB983CAD-9C8F-3D24-D3A3-BF4073950848}"/>
          </ac:spMkLst>
        </pc:spChg>
        <pc:spChg chg="mod">
          <ac:chgData name="Simon Warburton" userId="f8d68915-b90d-4251-b82f-7da0d1aa64c0" providerId="ADAL" clId="{84156B13-E022-41F5-B574-C24522BA44BD}" dt="2024-03-10T20:34:54.598" v="4355" actId="20577"/>
          <ac:spMkLst>
            <pc:docMk/>
            <pc:sldMk cId="791452846" sldId="276"/>
            <ac:spMk id="4" creationId="{EB895707-59BB-D2AE-EECF-B4B671EF5951}"/>
          </ac:spMkLst>
        </pc:spChg>
      </pc:sldChg>
      <pc:sldChg chg="addSp modSp new mod">
        <pc:chgData name="Simon Warburton" userId="f8d68915-b90d-4251-b82f-7da0d1aa64c0" providerId="ADAL" clId="{84156B13-E022-41F5-B574-C24522BA44BD}" dt="2024-03-10T20:34:25.304" v="4297" actId="1076"/>
        <pc:sldMkLst>
          <pc:docMk/>
          <pc:sldMk cId="602320883" sldId="277"/>
        </pc:sldMkLst>
        <pc:spChg chg="add mod">
          <ac:chgData name="Simon Warburton" userId="f8d68915-b90d-4251-b82f-7da0d1aa64c0" providerId="ADAL" clId="{84156B13-E022-41F5-B574-C24522BA44BD}" dt="2024-03-10T20:34:25.304" v="4297" actId="1076"/>
          <ac:spMkLst>
            <pc:docMk/>
            <pc:sldMk cId="602320883" sldId="277"/>
            <ac:spMk id="3" creationId="{30E93D9B-A8CC-6F84-DF21-804B0471E3DE}"/>
          </ac:spMkLst>
        </pc:spChg>
        <pc:graphicFrameChg chg="add mod modGraphic">
          <ac:chgData name="Simon Warburton" userId="f8d68915-b90d-4251-b82f-7da0d1aa64c0" providerId="ADAL" clId="{84156B13-E022-41F5-B574-C24522BA44BD}" dt="2024-03-10T20:34:20.252" v="4296" actId="14100"/>
          <ac:graphicFrameMkLst>
            <pc:docMk/>
            <pc:sldMk cId="602320883" sldId="277"/>
            <ac:graphicFrameMk id="2" creationId="{BF4C5382-A920-019A-61C4-9DFE4BCD63A4}"/>
          </ac:graphicFrameMkLst>
        </pc:graphicFrameChg>
      </pc:sldChg>
      <pc:sldChg chg="addSp delSp modSp new mod">
        <pc:chgData name="Simon Warburton" userId="f8d68915-b90d-4251-b82f-7da0d1aa64c0" providerId="ADAL" clId="{84156B13-E022-41F5-B574-C24522BA44BD}" dt="2024-03-10T20:56:25.767" v="4892" actId="20577"/>
        <pc:sldMkLst>
          <pc:docMk/>
          <pc:sldMk cId="2192362665" sldId="278"/>
        </pc:sldMkLst>
        <pc:spChg chg="mod">
          <ac:chgData name="Simon Warburton" userId="f8d68915-b90d-4251-b82f-7da0d1aa64c0" providerId="ADAL" clId="{84156B13-E022-41F5-B574-C24522BA44BD}" dt="2024-03-10T20:56:25.767" v="4892" actId="20577"/>
          <ac:spMkLst>
            <pc:docMk/>
            <pc:sldMk cId="2192362665" sldId="278"/>
            <ac:spMk id="2" creationId="{38A25A85-713B-9699-5C55-5FD95AB47537}"/>
          </ac:spMkLst>
        </pc:spChg>
        <pc:spChg chg="del">
          <ac:chgData name="Simon Warburton" userId="f8d68915-b90d-4251-b82f-7da0d1aa64c0" providerId="ADAL" clId="{84156B13-E022-41F5-B574-C24522BA44BD}" dt="2024-03-10T20:45:11.124" v="4370" actId="22"/>
          <ac:spMkLst>
            <pc:docMk/>
            <pc:sldMk cId="2192362665" sldId="278"/>
            <ac:spMk id="3" creationId="{A8DA44EF-95B1-E8AD-C0E9-A42F31D687F1}"/>
          </ac:spMkLst>
        </pc:spChg>
        <pc:spChg chg="add mod">
          <ac:chgData name="Simon Warburton" userId="f8d68915-b90d-4251-b82f-7da0d1aa64c0" providerId="ADAL" clId="{84156B13-E022-41F5-B574-C24522BA44BD}" dt="2024-03-10T20:55:32.339" v="4878" actId="20577"/>
          <ac:spMkLst>
            <pc:docMk/>
            <pc:sldMk cId="2192362665" sldId="278"/>
            <ac:spMk id="6" creationId="{FE8A8FE5-E9A2-CF4E-5B44-5C0FA5A34004}"/>
          </ac:spMkLst>
        </pc:spChg>
        <pc:picChg chg="add mod ord">
          <ac:chgData name="Simon Warburton" userId="f8d68915-b90d-4251-b82f-7da0d1aa64c0" providerId="ADAL" clId="{84156B13-E022-41F5-B574-C24522BA44BD}" dt="2024-03-10T20:45:13.616" v="4371" actId="1076"/>
          <ac:picMkLst>
            <pc:docMk/>
            <pc:sldMk cId="2192362665" sldId="278"/>
            <ac:picMk id="5" creationId="{19B9E798-3ED3-7468-EC24-C4AFDA3CF1BB}"/>
          </ac:picMkLst>
        </pc:picChg>
      </pc:sldChg>
      <pc:sldChg chg="modSp new mod">
        <pc:chgData name="Simon Warburton" userId="f8d68915-b90d-4251-b82f-7da0d1aa64c0" providerId="ADAL" clId="{84156B13-E022-41F5-B574-C24522BA44BD}" dt="2024-03-10T21:02:11.244" v="5278" actId="20577"/>
        <pc:sldMkLst>
          <pc:docMk/>
          <pc:sldMk cId="48897666" sldId="279"/>
        </pc:sldMkLst>
        <pc:spChg chg="mod">
          <ac:chgData name="Simon Warburton" userId="f8d68915-b90d-4251-b82f-7da0d1aa64c0" providerId="ADAL" clId="{84156B13-E022-41F5-B574-C24522BA44BD}" dt="2024-03-10T20:56:38.313" v="4917" actId="20577"/>
          <ac:spMkLst>
            <pc:docMk/>
            <pc:sldMk cId="48897666" sldId="279"/>
            <ac:spMk id="2" creationId="{0EF8DD3F-227A-5FCE-BA35-A105CC9B78D3}"/>
          </ac:spMkLst>
        </pc:spChg>
        <pc:spChg chg="mod">
          <ac:chgData name="Simon Warburton" userId="f8d68915-b90d-4251-b82f-7da0d1aa64c0" providerId="ADAL" clId="{84156B13-E022-41F5-B574-C24522BA44BD}" dt="2024-03-10T21:02:11.244" v="5278" actId="20577"/>
          <ac:spMkLst>
            <pc:docMk/>
            <pc:sldMk cId="48897666" sldId="279"/>
            <ac:spMk id="3" creationId="{4DAAF0C2-DC40-4946-143F-568BD8B79421}"/>
          </ac:spMkLst>
        </pc:spChg>
      </pc:sldChg>
      <pc:sldChg chg="modSp new mod">
        <pc:chgData name="Simon Warburton" userId="f8d68915-b90d-4251-b82f-7da0d1aa64c0" providerId="ADAL" clId="{84156B13-E022-41F5-B574-C24522BA44BD}" dt="2024-03-10T21:08:23.838" v="5684" actId="20577"/>
        <pc:sldMkLst>
          <pc:docMk/>
          <pc:sldMk cId="3982202444" sldId="280"/>
        </pc:sldMkLst>
        <pc:spChg chg="mod">
          <ac:chgData name="Simon Warburton" userId="f8d68915-b90d-4251-b82f-7da0d1aa64c0" providerId="ADAL" clId="{84156B13-E022-41F5-B574-C24522BA44BD}" dt="2024-03-10T21:02:25.382" v="5299" actId="20577"/>
          <ac:spMkLst>
            <pc:docMk/>
            <pc:sldMk cId="3982202444" sldId="280"/>
            <ac:spMk id="2" creationId="{62CC4BAC-A039-D1F7-6340-60AA00AD1EBD}"/>
          </ac:spMkLst>
        </pc:spChg>
        <pc:spChg chg="mod">
          <ac:chgData name="Simon Warburton" userId="f8d68915-b90d-4251-b82f-7da0d1aa64c0" providerId="ADAL" clId="{84156B13-E022-41F5-B574-C24522BA44BD}" dt="2024-03-10T21:08:23.838" v="5684" actId="20577"/>
          <ac:spMkLst>
            <pc:docMk/>
            <pc:sldMk cId="3982202444" sldId="280"/>
            <ac:spMk id="3" creationId="{EE728652-1BB3-E5FF-5872-8BBF1C34F6B4}"/>
          </ac:spMkLst>
        </pc:spChg>
      </pc:sldChg>
      <pc:sldChg chg="addSp delSp modSp new mod">
        <pc:chgData name="Simon Warburton" userId="f8d68915-b90d-4251-b82f-7da0d1aa64c0" providerId="ADAL" clId="{84156B13-E022-41F5-B574-C24522BA44BD}" dt="2024-03-10T21:03:41.988" v="5309" actId="1076"/>
        <pc:sldMkLst>
          <pc:docMk/>
          <pc:sldMk cId="3777289523" sldId="281"/>
        </pc:sldMkLst>
        <pc:picChg chg="add del mod">
          <ac:chgData name="Simon Warburton" userId="f8d68915-b90d-4251-b82f-7da0d1aa64c0" providerId="ADAL" clId="{84156B13-E022-41F5-B574-C24522BA44BD}" dt="2024-03-10T21:03:10.587" v="5305" actId="478"/>
          <ac:picMkLst>
            <pc:docMk/>
            <pc:sldMk cId="3777289523" sldId="281"/>
            <ac:picMk id="3" creationId="{977FE9CA-8350-7F2B-DBC5-AF9C7762598C}"/>
          </ac:picMkLst>
        </pc:picChg>
        <pc:picChg chg="add mod">
          <ac:chgData name="Simon Warburton" userId="f8d68915-b90d-4251-b82f-7da0d1aa64c0" providerId="ADAL" clId="{84156B13-E022-41F5-B574-C24522BA44BD}" dt="2024-03-10T21:03:41.988" v="5309" actId="1076"/>
          <ac:picMkLst>
            <pc:docMk/>
            <pc:sldMk cId="3777289523" sldId="281"/>
            <ac:picMk id="5" creationId="{9223C3B1-270A-E54E-21FC-59C9B0503736}"/>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1B943D8-1FFB-459B-BCA5-ACCABF37D3F4}" type="doc">
      <dgm:prSet loTypeId="urn:microsoft.com/office/officeart/2005/8/layout/chevron2" loCatId="process" qsTypeId="urn:microsoft.com/office/officeart/2005/8/quickstyle/simple1" qsCatId="simple" csTypeId="urn:microsoft.com/office/officeart/2005/8/colors/accent1_2" csCatId="accent1" phldr="1"/>
      <dgm:spPr/>
    </dgm:pt>
    <dgm:pt modelId="{FB127436-2C26-4496-9818-D04A0EFCDB7D}">
      <dgm:prSet phldrT="[Text]"/>
      <dgm:spPr/>
      <dgm:t>
        <a:bodyPr/>
        <a:lstStyle/>
        <a:p>
          <a:r>
            <a:rPr lang="en-GB" dirty="0"/>
            <a:t>Wave 1</a:t>
          </a:r>
        </a:p>
      </dgm:t>
    </dgm:pt>
    <dgm:pt modelId="{10C856AE-1502-4B4B-B817-9ED6734F71AA}" type="parTrans" cxnId="{146FC1F2-1D0F-4616-8300-3E042D705DEC}">
      <dgm:prSet/>
      <dgm:spPr/>
      <dgm:t>
        <a:bodyPr/>
        <a:lstStyle/>
        <a:p>
          <a:endParaRPr lang="en-GB"/>
        </a:p>
      </dgm:t>
    </dgm:pt>
    <dgm:pt modelId="{E860D2BA-59BC-4B06-A3D2-8DCC917AA5B6}" type="sibTrans" cxnId="{146FC1F2-1D0F-4616-8300-3E042D705DEC}">
      <dgm:prSet/>
      <dgm:spPr/>
      <dgm:t>
        <a:bodyPr/>
        <a:lstStyle/>
        <a:p>
          <a:endParaRPr lang="en-GB"/>
        </a:p>
      </dgm:t>
    </dgm:pt>
    <dgm:pt modelId="{835C4A64-C818-4AC1-8D3B-B5F1008D731E}">
      <dgm:prSet phldrT="[Text]"/>
      <dgm:spPr/>
      <dgm:t>
        <a:bodyPr/>
        <a:lstStyle/>
        <a:p>
          <a:r>
            <a:rPr lang="en-GB" dirty="0"/>
            <a:t>Wave 2</a:t>
          </a:r>
        </a:p>
      </dgm:t>
    </dgm:pt>
    <dgm:pt modelId="{ABAC2DE6-147A-4E12-8D2D-AF7B2B8A74C1}" type="parTrans" cxnId="{8E8A0E9D-9756-4A05-BA57-3F3A3DC44E59}">
      <dgm:prSet/>
      <dgm:spPr/>
      <dgm:t>
        <a:bodyPr/>
        <a:lstStyle/>
        <a:p>
          <a:endParaRPr lang="en-GB"/>
        </a:p>
      </dgm:t>
    </dgm:pt>
    <dgm:pt modelId="{24DCF8D7-020A-4343-93B7-FD02CD7BACB1}" type="sibTrans" cxnId="{8E8A0E9D-9756-4A05-BA57-3F3A3DC44E59}">
      <dgm:prSet/>
      <dgm:spPr/>
      <dgm:t>
        <a:bodyPr/>
        <a:lstStyle/>
        <a:p>
          <a:endParaRPr lang="en-GB"/>
        </a:p>
      </dgm:t>
    </dgm:pt>
    <dgm:pt modelId="{13C32B47-C1D9-4B20-B940-D0910D77909E}">
      <dgm:prSet phldrT="[Text]"/>
      <dgm:spPr/>
      <dgm:t>
        <a:bodyPr/>
        <a:lstStyle/>
        <a:p>
          <a:r>
            <a:rPr lang="en-GB" dirty="0"/>
            <a:t>Wave 3</a:t>
          </a:r>
        </a:p>
      </dgm:t>
    </dgm:pt>
    <dgm:pt modelId="{B65C9C88-BC84-4FE3-8F12-245712DCC1E7}" type="parTrans" cxnId="{9731FB9F-89F5-49A0-9F36-45E513F81218}">
      <dgm:prSet/>
      <dgm:spPr/>
      <dgm:t>
        <a:bodyPr/>
        <a:lstStyle/>
        <a:p>
          <a:endParaRPr lang="en-GB"/>
        </a:p>
      </dgm:t>
    </dgm:pt>
    <dgm:pt modelId="{32BC0ABD-D1D7-4A27-ACE7-CABAA7400B76}" type="sibTrans" cxnId="{9731FB9F-89F5-49A0-9F36-45E513F81218}">
      <dgm:prSet/>
      <dgm:spPr/>
      <dgm:t>
        <a:bodyPr/>
        <a:lstStyle/>
        <a:p>
          <a:endParaRPr lang="en-GB"/>
        </a:p>
      </dgm:t>
    </dgm:pt>
    <dgm:pt modelId="{35348D09-D0A6-4784-83D8-2A4545457606}">
      <dgm:prSet phldrT="[Text]" custT="1"/>
      <dgm:spPr/>
      <dgm:t>
        <a:bodyPr/>
        <a:lstStyle/>
        <a:p>
          <a:r>
            <a:rPr lang="en-GB" sz="2000" dirty="0"/>
            <a:t>Quality first teaching</a:t>
          </a:r>
        </a:p>
      </dgm:t>
    </dgm:pt>
    <dgm:pt modelId="{311BA501-3EE8-44C6-9B7F-A5560BACC1AF}" type="parTrans" cxnId="{7E6F2B65-D9A7-4E0E-B2DA-578B39C7C897}">
      <dgm:prSet/>
      <dgm:spPr/>
      <dgm:t>
        <a:bodyPr/>
        <a:lstStyle/>
        <a:p>
          <a:endParaRPr lang="en-GB"/>
        </a:p>
      </dgm:t>
    </dgm:pt>
    <dgm:pt modelId="{578A19C9-EF43-40C5-A7BE-A3B4CC11516A}" type="sibTrans" cxnId="{7E6F2B65-D9A7-4E0E-B2DA-578B39C7C897}">
      <dgm:prSet/>
      <dgm:spPr/>
      <dgm:t>
        <a:bodyPr/>
        <a:lstStyle/>
        <a:p>
          <a:endParaRPr lang="en-GB"/>
        </a:p>
      </dgm:t>
    </dgm:pt>
    <dgm:pt modelId="{70E7DED9-1572-4853-896B-28DBF64C7808}">
      <dgm:prSet phldrT="[Text]" custT="1"/>
      <dgm:spPr/>
      <dgm:t>
        <a:bodyPr/>
        <a:lstStyle/>
        <a:p>
          <a:r>
            <a:rPr lang="en-GB" sz="2000" dirty="0"/>
            <a:t>Adaptive strategies</a:t>
          </a:r>
        </a:p>
      </dgm:t>
    </dgm:pt>
    <dgm:pt modelId="{D961245A-9625-453A-83A1-3D2AC2EFE5BC}" type="parTrans" cxnId="{F8D9C4B9-144B-4481-B211-36F01D7666B1}">
      <dgm:prSet/>
      <dgm:spPr/>
      <dgm:t>
        <a:bodyPr/>
        <a:lstStyle/>
        <a:p>
          <a:endParaRPr lang="en-GB"/>
        </a:p>
      </dgm:t>
    </dgm:pt>
    <dgm:pt modelId="{FE8EECC9-3260-473B-AECC-55BDC9D19A24}" type="sibTrans" cxnId="{F8D9C4B9-144B-4481-B211-36F01D7666B1}">
      <dgm:prSet/>
      <dgm:spPr/>
      <dgm:t>
        <a:bodyPr/>
        <a:lstStyle/>
        <a:p>
          <a:endParaRPr lang="en-GB"/>
        </a:p>
      </dgm:t>
    </dgm:pt>
    <dgm:pt modelId="{FF4DFD5B-4845-46D6-9785-42F928C21122}">
      <dgm:prSet phldrT="[Text]" custT="1"/>
      <dgm:spPr/>
      <dgm:t>
        <a:bodyPr/>
        <a:lstStyle/>
        <a:p>
          <a:r>
            <a:rPr lang="en-GB" sz="2000" dirty="0"/>
            <a:t>Short term intervention – 6 to 12 weeks </a:t>
          </a:r>
        </a:p>
      </dgm:t>
    </dgm:pt>
    <dgm:pt modelId="{52E8243E-83F9-4743-AEC8-A9AAB49BD4E3}" type="parTrans" cxnId="{A64968B3-6322-46A0-96B5-6CBB98D746F7}">
      <dgm:prSet/>
      <dgm:spPr/>
      <dgm:t>
        <a:bodyPr/>
        <a:lstStyle/>
        <a:p>
          <a:endParaRPr lang="en-GB"/>
        </a:p>
      </dgm:t>
    </dgm:pt>
    <dgm:pt modelId="{48FCC550-628A-4327-92D8-E3AE61AC4D97}" type="sibTrans" cxnId="{A64968B3-6322-46A0-96B5-6CBB98D746F7}">
      <dgm:prSet/>
      <dgm:spPr/>
      <dgm:t>
        <a:bodyPr/>
        <a:lstStyle/>
        <a:p>
          <a:endParaRPr lang="en-GB"/>
        </a:p>
      </dgm:t>
    </dgm:pt>
    <dgm:pt modelId="{75F6F151-9CBB-43F5-A1AD-B03CC1B940FF}">
      <dgm:prSet phldrT="[Text]" custT="1"/>
      <dgm:spPr/>
      <dgm:t>
        <a:bodyPr/>
        <a:lstStyle/>
        <a:p>
          <a:r>
            <a:rPr lang="en-GB" sz="2000" dirty="0"/>
            <a:t>Evaluated with child and parents </a:t>
          </a:r>
        </a:p>
      </dgm:t>
    </dgm:pt>
    <dgm:pt modelId="{B240E2E9-5E2E-420D-B4B7-2D54314AA101}" type="parTrans" cxnId="{E5F2C66F-F7FB-4C30-8A83-FAD6773422A4}">
      <dgm:prSet/>
      <dgm:spPr/>
      <dgm:t>
        <a:bodyPr/>
        <a:lstStyle/>
        <a:p>
          <a:endParaRPr lang="en-GB"/>
        </a:p>
      </dgm:t>
    </dgm:pt>
    <dgm:pt modelId="{7CDA13FB-5B00-4E34-B1AC-8DEDD1DBF2D9}" type="sibTrans" cxnId="{E5F2C66F-F7FB-4C30-8A83-FAD6773422A4}">
      <dgm:prSet/>
      <dgm:spPr/>
      <dgm:t>
        <a:bodyPr/>
        <a:lstStyle/>
        <a:p>
          <a:endParaRPr lang="en-GB"/>
        </a:p>
      </dgm:t>
    </dgm:pt>
    <dgm:pt modelId="{1C4E1357-DD50-441B-9486-B8935EE0191D}">
      <dgm:prSet phldrT="[Text]" custT="1"/>
      <dgm:spPr/>
      <dgm:t>
        <a:bodyPr/>
        <a:lstStyle/>
        <a:p>
          <a:r>
            <a:rPr lang="en-GB" sz="2000" dirty="0"/>
            <a:t>ADPR formalised to document child’s needs, provision and progress</a:t>
          </a:r>
        </a:p>
      </dgm:t>
    </dgm:pt>
    <dgm:pt modelId="{D483AB50-46D1-4119-92D1-6EF93F48CC5C}" type="parTrans" cxnId="{B69F2B7D-A998-4DD0-A86D-387AAEF53419}">
      <dgm:prSet/>
      <dgm:spPr/>
      <dgm:t>
        <a:bodyPr/>
        <a:lstStyle/>
        <a:p>
          <a:endParaRPr lang="en-GB"/>
        </a:p>
      </dgm:t>
    </dgm:pt>
    <dgm:pt modelId="{16815C88-393C-44B6-B657-40565C8B2F45}" type="sibTrans" cxnId="{B69F2B7D-A998-4DD0-A86D-387AAEF53419}">
      <dgm:prSet/>
      <dgm:spPr/>
      <dgm:t>
        <a:bodyPr/>
        <a:lstStyle/>
        <a:p>
          <a:endParaRPr lang="en-GB"/>
        </a:p>
      </dgm:t>
    </dgm:pt>
    <dgm:pt modelId="{157A0020-5D9A-40D1-BA0E-3D5CA7033EF1}">
      <dgm:prSet phldrT="[Text]" custT="1"/>
      <dgm:spPr/>
      <dgm:t>
        <a:bodyPr/>
        <a:lstStyle/>
        <a:p>
          <a:r>
            <a:rPr lang="en-GB" sz="2000" dirty="0"/>
            <a:t>SENDCO involvement</a:t>
          </a:r>
        </a:p>
      </dgm:t>
    </dgm:pt>
    <dgm:pt modelId="{9A25980C-8555-4912-9C53-B1F15BD93A2C}" type="parTrans" cxnId="{E299A129-CF47-49EE-8A9A-D5BE3F55D0FD}">
      <dgm:prSet/>
      <dgm:spPr/>
      <dgm:t>
        <a:bodyPr/>
        <a:lstStyle/>
        <a:p>
          <a:endParaRPr lang="en-GB"/>
        </a:p>
      </dgm:t>
    </dgm:pt>
    <dgm:pt modelId="{5AF060A4-DE30-4335-B3C2-3A0C70D66B2E}" type="sibTrans" cxnId="{E299A129-CF47-49EE-8A9A-D5BE3F55D0FD}">
      <dgm:prSet/>
      <dgm:spPr/>
      <dgm:t>
        <a:bodyPr/>
        <a:lstStyle/>
        <a:p>
          <a:endParaRPr lang="en-GB"/>
        </a:p>
      </dgm:t>
    </dgm:pt>
    <dgm:pt modelId="{732A9AB8-8BAB-4174-BDB5-A2513B8B83D5}">
      <dgm:prSet phldrT="[Text]" custT="1"/>
      <dgm:spPr/>
      <dgm:t>
        <a:bodyPr/>
        <a:lstStyle/>
        <a:p>
          <a:r>
            <a:rPr lang="en-GB" sz="2000" dirty="0"/>
            <a:t>SEND register K</a:t>
          </a:r>
        </a:p>
      </dgm:t>
    </dgm:pt>
    <dgm:pt modelId="{C304B6D0-5678-490E-9E55-32FBA8B31B78}" type="parTrans" cxnId="{846C4E81-F322-4347-A866-C3BE57225CC9}">
      <dgm:prSet/>
      <dgm:spPr/>
      <dgm:t>
        <a:bodyPr/>
        <a:lstStyle/>
        <a:p>
          <a:endParaRPr lang="en-GB"/>
        </a:p>
      </dgm:t>
    </dgm:pt>
    <dgm:pt modelId="{050E3E1C-CBE7-4950-8FC3-E30BED43D30F}" type="sibTrans" cxnId="{846C4E81-F322-4347-A866-C3BE57225CC9}">
      <dgm:prSet/>
      <dgm:spPr/>
      <dgm:t>
        <a:bodyPr/>
        <a:lstStyle/>
        <a:p>
          <a:endParaRPr lang="en-GB"/>
        </a:p>
      </dgm:t>
    </dgm:pt>
    <dgm:pt modelId="{5DDCEE71-8314-4149-BA2A-21756BA66F1D}">
      <dgm:prSet phldrT="[Text]" custT="1"/>
      <dgm:spPr/>
      <dgm:t>
        <a:bodyPr/>
        <a:lstStyle/>
        <a:p>
          <a:r>
            <a:rPr lang="en-GB" sz="2000" dirty="0"/>
            <a:t>SEND caseworker with SENDCO involvement </a:t>
          </a:r>
        </a:p>
      </dgm:t>
    </dgm:pt>
    <dgm:pt modelId="{FD556457-7C3E-4BF6-ACA3-FF3F6E02A800}" type="parTrans" cxnId="{3E0508D8-EC93-45E3-9CDE-101AB71D1F70}">
      <dgm:prSet/>
      <dgm:spPr/>
      <dgm:t>
        <a:bodyPr/>
        <a:lstStyle/>
        <a:p>
          <a:endParaRPr lang="en-GB"/>
        </a:p>
      </dgm:t>
    </dgm:pt>
    <dgm:pt modelId="{59953383-7EC0-4290-BB7C-2C43872E6DD3}" type="sibTrans" cxnId="{3E0508D8-EC93-45E3-9CDE-101AB71D1F70}">
      <dgm:prSet/>
      <dgm:spPr/>
      <dgm:t>
        <a:bodyPr/>
        <a:lstStyle/>
        <a:p>
          <a:endParaRPr lang="en-GB"/>
        </a:p>
      </dgm:t>
    </dgm:pt>
    <dgm:pt modelId="{CE2FDB74-BED4-4C1B-8558-C63B84E920B3}">
      <dgm:prSet phldrT="[Text]"/>
      <dgm:spPr/>
      <dgm:t>
        <a:bodyPr/>
        <a:lstStyle/>
        <a:p>
          <a:r>
            <a:rPr lang="en-GB" dirty="0"/>
            <a:t>Wave 4 (EHCP)</a:t>
          </a:r>
        </a:p>
      </dgm:t>
    </dgm:pt>
    <dgm:pt modelId="{43A8DE6B-A6F0-406D-A5A1-8C5E6DFFAAA6}" type="parTrans" cxnId="{BB688801-3D0C-4088-A5D1-8CA63A5E3B17}">
      <dgm:prSet/>
      <dgm:spPr/>
      <dgm:t>
        <a:bodyPr/>
        <a:lstStyle/>
        <a:p>
          <a:endParaRPr lang="en-GB"/>
        </a:p>
      </dgm:t>
    </dgm:pt>
    <dgm:pt modelId="{470CE73B-C248-4A2F-842A-FDCADE32C1C1}" type="sibTrans" cxnId="{BB688801-3D0C-4088-A5D1-8CA63A5E3B17}">
      <dgm:prSet/>
      <dgm:spPr/>
      <dgm:t>
        <a:bodyPr/>
        <a:lstStyle/>
        <a:p>
          <a:endParaRPr lang="en-GB"/>
        </a:p>
      </dgm:t>
    </dgm:pt>
    <dgm:pt modelId="{AD42CDCC-C293-4CA6-9032-9D3B27F59AE2}">
      <dgm:prSet phldrT="[Text]" custT="1"/>
      <dgm:spPr/>
      <dgm:t>
        <a:bodyPr/>
        <a:lstStyle/>
        <a:p>
          <a:r>
            <a:rPr lang="en-GB" sz="2000" dirty="0"/>
            <a:t>All students have EHCPs</a:t>
          </a:r>
        </a:p>
      </dgm:t>
    </dgm:pt>
    <dgm:pt modelId="{4C106E08-48FA-47D9-A121-73A0A75A7626}" type="parTrans" cxnId="{5B07526A-40B3-470E-A8DF-7FB7C5BBDF4C}">
      <dgm:prSet/>
      <dgm:spPr/>
      <dgm:t>
        <a:bodyPr/>
        <a:lstStyle/>
        <a:p>
          <a:endParaRPr lang="en-GB"/>
        </a:p>
      </dgm:t>
    </dgm:pt>
    <dgm:pt modelId="{5ACD290B-1012-4086-85D7-1A2932A4A694}" type="sibTrans" cxnId="{5B07526A-40B3-470E-A8DF-7FB7C5BBDF4C}">
      <dgm:prSet/>
      <dgm:spPr/>
      <dgm:t>
        <a:bodyPr/>
        <a:lstStyle/>
        <a:p>
          <a:endParaRPr lang="en-GB"/>
        </a:p>
      </dgm:t>
    </dgm:pt>
    <dgm:pt modelId="{714ECDBC-809C-479F-8465-43170532F998}">
      <dgm:prSet phldrT="[Text]" custT="1"/>
      <dgm:spPr/>
      <dgm:t>
        <a:bodyPr/>
        <a:lstStyle/>
        <a:p>
          <a:r>
            <a:rPr lang="en-GB" sz="2000" dirty="0"/>
            <a:t>SENDCO ensures all provisions are in place</a:t>
          </a:r>
        </a:p>
      </dgm:t>
    </dgm:pt>
    <dgm:pt modelId="{0BC14440-5DDA-4019-8729-A5C43B6423B9}" type="parTrans" cxnId="{A7683F87-6BE5-4296-830C-C01E6FEA1C3F}">
      <dgm:prSet/>
      <dgm:spPr/>
      <dgm:t>
        <a:bodyPr/>
        <a:lstStyle/>
        <a:p>
          <a:endParaRPr lang="en-GB"/>
        </a:p>
      </dgm:t>
    </dgm:pt>
    <dgm:pt modelId="{A786D89B-4BD3-45AB-8FBE-95B5D5B8A23A}" type="sibTrans" cxnId="{A7683F87-6BE5-4296-830C-C01E6FEA1C3F}">
      <dgm:prSet/>
      <dgm:spPr/>
      <dgm:t>
        <a:bodyPr/>
        <a:lstStyle/>
        <a:p>
          <a:endParaRPr lang="en-GB"/>
        </a:p>
      </dgm:t>
    </dgm:pt>
    <dgm:pt modelId="{8D939436-19A5-4AE7-8D67-4FF50025A1FA}">
      <dgm:prSet phldrT="[Text]" custT="1"/>
      <dgm:spPr/>
      <dgm:t>
        <a:bodyPr/>
        <a:lstStyle/>
        <a:p>
          <a:r>
            <a:rPr lang="en-GB" sz="2000" dirty="0"/>
            <a:t>Additional external funding to provide support</a:t>
          </a:r>
        </a:p>
      </dgm:t>
    </dgm:pt>
    <dgm:pt modelId="{5002B400-D8CE-4E2F-82FB-A1AF2CDFF178}" type="parTrans" cxnId="{218FBA20-3CFA-41BD-8C0A-B7C937AC68D3}">
      <dgm:prSet/>
      <dgm:spPr/>
      <dgm:t>
        <a:bodyPr/>
        <a:lstStyle/>
        <a:p>
          <a:endParaRPr lang="en-GB"/>
        </a:p>
      </dgm:t>
    </dgm:pt>
    <dgm:pt modelId="{C8298661-0BA6-4F9A-9B04-53B4CFD811F2}" type="sibTrans" cxnId="{218FBA20-3CFA-41BD-8C0A-B7C937AC68D3}">
      <dgm:prSet/>
      <dgm:spPr/>
      <dgm:t>
        <a:bodyPr/>
        <a:lstStyle/>
        <a:p>
          <a:endParaRPr lang="en-GB"/>
        </a:p>
      </dgm:t>
    </dgm:pt>
    <dgm:pt modelId="{09238656-ED6A-4EE9-89B3-F2A5AC2C8576}" type="pres">
      <dgm:prSet presAssocID="{71B943D8-1FFB-459B-BCA5-ACCABF37D3F4}" presName="linearFlow" presStyleCnt="0">
        <dgm:presLayoutVars>
          <dgm:dir/>
          <dgm:animLvl val="lvl"/>
          <dgm:resizeHandles val="exact"/>
        </dgm:presLayoutVars>
      </dgm:prSet>
      <dgm:spPr/>
    </dgm:pt>
    <dgm:pt modelId="{5DE7372D-C4FC-4432-958A-72521E573A01}" type="pres">
      <dgm:prSet presAssocID="{FB127436-2C26-4496-9818-D04A0EFCDB7D}" presName="composite" presStyleCnt="0"/>
      <dgm:spPr/>
    </dgm:pt>
    <dgm:pt modelId="{1E93C3FE-9D19-49F7-B5C0-F31FD0A5CC69}" type="pres">
      <dgm:prSet presAssocID="{FB127436-2C26-4496-9818-D04A0EFCDB7D}" presName="parentText" presStyleLbl="alignNode1" presStyleIdx="0" presStyleCnt="4" custLinFactNeighborY="2604">
        <dgm:presLayoutVars>
          <dgm:chMax val="1"/>
          <dgm:bulletEnabled val="1"/>
        </dgm:presLayoutVars>
      </dgm:prSet>
      <dgm:spPr/>
    </dgm:pt>
    <dgm:pt modelId="{B3E7A314-D5F6-4652-B246-4133225DAD2C}" type="pres">
      <dgm:prSet presAssocID="{FB127436-2C26-4496-9818-D04A0EFCDB7D}" presName="descendantText" presStyleLbl="alignAcc1" presStyleIdx="0" presStyleCnt="4">
        <dgm:presLayoutVars>
          <dgm:bulletEnabled val="1"/>
        </dgm:presLayoutVars>
      </dgm:prSet>
      <dgm:spPr/>
    </dgm:pt>
    <dgm:pt modelId="{D967B7A4-C77D-464C-BC11-E55779122D2C}" type="pres">
      <dgm:prSet presAssocID="{E860D2BA-59BC-4B06-A3D2-8DCC917AA5B6}" presName="sp" presStyleCnt="0"/>
      <dgm:spPr/>
    </dgm:pt>
    <dgm:pt modelId="{B71B08CD-6E67-45B3-A4FD-40F38B7BD761}" type="pres">
      <dgm:prSet presAssocID="{835C4A64-C818-4AC1-8D3B-B5F1008D731E}" presName="composite" presStyleCnt="0"/>
      <dgm:spPr/>
    </dgm:pt>
    <dgm:pt modelId="{84A518E5-447B-4E9D-9C90-05C498F695ED}" type="pres">
      <dgm:prSet presAssocID="{835C4A64-C818-4AC1-8D3B-B5F1008D731E}" presName="parentText" presStyleLbl="alignNode1" presStyleIdx="1" presStyleCnt="4">
        <dgm:presLayoutVars>
          <dgm:chMax val="1"/>
          <dgm:bulletEnabled val="1"/>
        </dgm:presLayoutVars>
      </dgm:prSet>
      <dgm:spPr/>
    </dgm:pt>
    <dgm:pt modelId="{F3F14285-1C88-4AA8-89ED-DA6134750AE5}" type="pres">
      <dgm:prSet presAssocID="{835C4A64-C818-4AC1-8D3B-B5F1008D731E}" presName="descendantText" presStyleLbl="alignAcc1" presStyleIdx="1" presStyleCnt="4">
        <dgm:presLayoutVars>
          <dgm:bulletEnabled val="1"/>
        </dgm:presLayoutVars>
      </dgm:prSet>
      <dgm:spPr/>
    </dgm:pt>
    <dgm:pt modelId="{590F9D22-DF8A-4685-9A13-76B12A667ED0}" type="pres">
      <dgm:prSet presAssocID="{24DCF8D7-020A-4343-93B7-FD02CD7BACB1}" presName="sp" presStyleCnt="0"/>
      <dgm:spPr/>
    </dgm:pt>
    <dgm:pt modelId="{D5E03BAA-8083-4162-8B11-D3412C1B8486}" type="pres">
      <dgm:prSet presAssocID="{13C32B47-C1D9-4B20-B940-D0910D77909E}" presName="composite" presStyleCnt="0"/>
      <dgm:spPr/>
    </dgm:pt>
    <dgm:pt modelId="{56EF15BE-8919-45A3-88EB-1E592977C90B}" type="pres">
      <dgm:prSet presAssocID="{13C32B47-C1D9-4B20-B940-D0910D77909E}" presName="parentText" presStyleLbl="alignNode1" presStyleIdx="2" presStyleCnt="4">
        <dgm:presLayoutVars>
          <dgm:chMax val="1"/>
          <dgm:bulletEnabled val="1"/>
        </dgm:presLayoutVars>
      </dgm:prSet>
      <dgm:spPr/>
    </dgm:pt>
    <dgm:pt modelId="{A2F3D45A-1995-489F-94A3-B9BA71A0C92B}" type="pres">
      <dgm:prSet presAssocID="{13C32B47-C1D9-4B20-B940-D0910D77909E}" presName="descendantText" presStyleLbl="alignAcc1" presStyleIdx="2" presStyleCnt="4">
        <dgm:presLayoutVars>
          <dgm:bulletEnabled val="1"/>
        </dgm:presLayoutVars>
      </dgm:prSet>
      <dgm:spPr/>
    </dgm:pt>
    <dgm:pt modelId="{755E2E65-7B53-4F8B-AF00-0616EC2C1D1E}" type="pres">
      <dgm:prSet presAssocID="{32BC0ABD-D1D7-4A27-ACE7-CABAA7400B76}" presName="sp" presStyleCnt="0"/>
      <dgm:spPr/>
    </dgm:pt>
    <dgm:pt modelId="{5FB7D875-4CA2-4F4C-B228-6664B78D768F}" type="pres">
      <dgm:prSet presAssocID="{CE2FDB74-BED4-4C1B-8558-C63B84E920B3}" presName="composite" presStyleCnt="0"/>
      <dgm:spPr/>
    </dgm:pt>
    <dgm:pt modelId="{F64C37B2-6500-4C91-A9AC-EE3EBBE2C260}" type="pres">
      <dgm:prSet presAssocID="{CE2FDB74-BED4-4C1B-8558-C63B84E920B3}" presName="parentText" presStyleLbl="alignNode1" presStyleIdx="3" presStyleCnt="4">
        <dgm:presLayoutVars>
          <dgm:chMax val="1"/>
          <dgm:bulletEnabled val="1"/>
        </dgm:presLayoutVars>
      </dgm:prSet>
      <dgm:spPr/>
    </dgm:pt>
    <dgm:pt modelId="{A3E73E20-A3A6-427A-BE5E-A46D9215C536}" type="pres">
      <dgm:prSet presAssocID="{CE2FDB74-BED4-4C1B-8558-C63B84E920B3}" presName="descendantText" presStyleLbl="alignAcc1" presStyleIdx="3" presStyleCnt="4">
        <dgm:presLayoutVars>
          <dgm:bulletEnabled val="1"/>
        </dgm:presLayoutVars>
      </dgm:prSet>
      <dgm:spPr/>
    </dgm:pt>
  </dgm:ptLst>
  <dgm:cxnLst>
    <dgm:cxn modelId="{BB688801-3D0C-4088-A5D1-8CA63A5E3B17}" srcId="{71B943D8-1FFB-459B-BCA5-ACCABF37D3F4}" destId="{CE2FDB74-BED4-4C1B-8558-C63B84E920B3}" srcOrd="3" destOrd="0" parTransId="{43A8DE6B-A6F0-406D-A5A1-8C5E6DFFAAA6}" sibTransId="{470CE73B-C248-4A2F-842A-FDCADE32C1C1}"/>
    <dgm:cxn modelId="{A2283607-4D77-4EF7-B448-FC230C4D51C4}" type="presOf" srcId="{35348D09-D0A6-4784-83D8-2A4545457606}" destId="{B3E7A314-D5F6-4652-B246-4133225DAD2C}" srcOrd="0" destOrd="0" presId="urn:microsoft.com/office/officeart/2005/8/layout/chevron2"/>
    <dgm:cxn modelId="{218FBA20-3CFA-41BD-8C0A-B7C937AC68D3}" srcId="{CE2FDB74-BED4-4C1B-8558-C63B84E920B3}" destId="{8D939436-19A5-4AE7-8D67-4FF50025A1FA}" srcOrd="2" destOrd="0" parTransId="{5002B400-D8CE-4E2F-82FB-A1AF2CDFF178}" sibTransId="{C8298661-0BA6-4F9A-9B04-53B4CFD811F2}"/>
    <dgm:cxn modelId="{AB3F9C25-99E2-4AB5-A456-44D88501BB9D}" type="presOf" srcId="{714ECDBC-809C-479F-8465-43170532F998}" destId="{A3E73E20-A3A6-427A-BE5E-A46D9215C536}" srcOrd="0" destOrd="1" presId="urn:microsoft.com/office/officeart/2005/8/layout/chevron2"/>
    <dgm:cxn modelId="{E299A129-CF47-49EE-8A9A-D5BE3F55D0FD}" srcId="{13C32B47-C1D9-4B20-B940-D0910D77909E}" destId="{157A0020-5D9A-40D1-BA0E-3D5CA7033EF1}" srcOrd="1" destOrd="0" parTransId="{9A25980C-8555-4912-9C53-B1F15BD93A2C}" sibTransId="{5AF060A4-DE30-4335-B3C2-3A0C70D66B2E}"/>
    <dgm:cxn modelId="{A76EC12E-5C46-482E-BAEE-0791789BCE0F}" type="presOf" srcId="{732A9AB8-8BAB-4174-BDB5-A2513B8B83D5}" destId="{A2F3D45A-1995-489F-94A3-B9BA71A0C92B}" srcOrd="0" destOrd="2" presId="urn:microsoft.com/office/officeart/2005/8/layout/chevron2"/>
    <dgm:cxn modelId="{7E6F2B65-D9A7-4E0E-B2DA-578B39C7C897}" srcId="{FB127436-2C26-4496-9818-D04A0EFCDB7D}" destId="{35348D09-D0A6-4784-83D8-2A4545457606}" srcOrd="0" destOrd="0" parTransId="{311BA501-3EE8-44C6-9B7F-A5560BACC1AF}" sibTransId="{578A19C9-EF43-40C5-A7BE-A3B4CC11516A}"/>
    <dgm:cxn modelId="{5B07526A-40B3-470E-A8DF-7FB7C5BBDF4C}" srcId="{CE2FDB74-BED4-4C1B-8558-C63B84E920B3}" destId="{AD42CDCC-C293-4CA6-9032-9D3B27F59AE2}" srcOrd="0" destOrd="0" parTransId="{4C106E08-48FA-47D9-A121-73A0A75A7626}" sibTransId="{5ACD290B-1012-4086-85D7-1A2932A4A694}"/>
    <dgm:cxn modelId="{E5F2C66F-F7FB-4C30-8A83-FAD6773422A4}" srcId="{835C4A64-C818-4AC1-8D3B-B5F1008D731E}" destId="{75F6F151-9CBB-43F5-A1AD-B03CC1B940FF}" srcOrd="1" destOrd="0" parTransId="{B240E2E9-5E2E-420D-B4B7-2D54314AA101}" sibTransId="{7CDA13FB-5B00-4E34-B1AC-8DEDD1DBF2D9}"/>
    <dgm:cxn modelId="{B69F2B7D-A998-4DD0-A86D-387AAEF53419}" srcId="{13C32B47-C1D9-4B20-B940-D0910D77909E}" destId="{1C4E1357-DD50-441B-9486-B8935EE0191D}" srcOrd="0" destOrd="0" parTransId="{D483AB50-46D1-4119-92D1-6EF93F48CC5C}" sibTransId="{16815C88-393C-44B6-B657-40565C8B2F45}"/>
    <dgm:cxn modelId="{846C4E81-F322-4347-A866-C3BE57225CC9}" srcId="{13C32B47-C1D9-4B20-B940-D0910D77909E}" destId="{732A9AB8-8BAB-4174-BDB5-A2513B8B83D5}" srcOrd="2" destOrd="0" parTransId="{C304B6D0-5678-490E-9E55-32FBA8B31B78}" sibTransId="{050E3E1C-CBE7-4950-8FC3-E30BED43D30F}"/>
    <dgm:cxn modelId="{2F9DD584-A1EA-4D6A-91CF-0BAFC3F40AFA}" type="presOf" srcId="{CE2FDB74-BED4-4C1B-8558-C63B84E920B3}" destId="{F64C37B2-6500-4C91-A9AC-EE3EBBE2C260}" srcOrd="0" destOrd="0" presId="urn:microsoft.com/office/officeart/2005/8/layout/chevron2"/>
    <dgm:cxn modelId="{A7683F87-6BE5-4296-830C-C01E6FEA1C3F}" srcId="{CE2FDB74-BED4-4C1B-8558-C63B84E920B3}" destId="{714ECDBC-809C-479F-8465-43170532F998}" srcOrd="1" destOrd="0" parTransId="{0BC14440-5DDA-4019-8729-A5C43B6423B9}" sibTransId="{A786D89B-4BD3-45AB-8FBE-95B5D5B8A23A}"/>
    <dgm:cxn modelId="{4F096C99-2CDB-4291-9035-5EAA72317412}" type="presOf" srcId="{157A0020-5D9A-40D1-BA0E-3D5CA7033EF1}" destId="{A2F3D45A-1995-489F-94A3-B9BA71A0C92B}" srcOrd="0" destOrd="1" presId="urn:microsoft.com/office/officeart/2005/8/layout/chevron2"/>
    <dgm:cxn modelId="{56DF919C-6A03-4393-B62E-5EBA033F70BB}" type="presOf" srcId="{1C4E1357-DD50-441B-9486-B8935EE0191D}" destId="{A2F3D45A-1995-489F-94A3-B9BA71A0C92B}" srcOrd="0" destOrd="0" presId="urn:microsoft.com/office/officeart/2005/8/layout/chevron2"/>
    <dgm:cxn modelId="{8E8A0E9D-9756-4A05-BA57-3F3A3DC44E59}" srcId="{71B943D8-1FFB-459B-BCA5-ACCABF37D3F4}" destId="{835C4A64-C818-4AC1-8D3B-B5F1008D731E}" srcOrd="1" destOrd="0" parTransId="{ABAC2DE6-147A-4E12-8D2D-AF7B2B8A74C1}" sibTransId="{24DCF8D7-020A-4343-93B7-FD02CD7BACB1}"/>
    <dgm:cxn modelId="{9731FB9F-89F5-49A0-9F36-45E513F81218}" srcId="{71B943D8-1FFB-459B-BCA5-ACCABF37D3F4}" destId="{13C32B47-C1D9-4B20-B940-D0910D77909E}" srcOrd="2" destOrd="0" parTransId="{B65C9C88-BC84-4FE3-8F12-245712DCC1E7}" sibTransId="{32BC0ABD-D1D7-4A27-ACE7-CABAA7400B76}"/>
    <dgm:cxn modelId="{083B53A4-120C-419B-91A9-245FF301A876}" type="presOf" srcId="{5DDCEE71-8314-4149-BA2A-21756BA66F1D}" destId="{F3F14285-1C88-4AA8-89ED-DA6134750AE5}" srcOrd="0" destOrd="2" presId="urn:microsoft.com/office/officeart/2005/8/layout/chevron2"/>
    <dgm:cxn modelId="{A64968B3-6322-46A0-96B5-6CBB98D746F7}" srcId="{835C4A64-C818-4AC1-8D3B-B5F1008D731E}" destId="{FF4DFD5B-4845-46D6-9785-42F928C21122}" srcOrd="0" destOrd="0" parTransId="{52E8243E-83F9-4743-AEC8-A9AAB49BD4E3}" sibTransId="{48FCC550-628A-4327-92D8-E3AE61AC4D97}"/>
    <dgm:cxn modelId="{F8D9C4B9-144B-4481-B211-36F01D7666B1}" srcId="{FB127436-2C26-4496-9818-D04A0EFCDB7D}" destId="{70E7DED9-1572-4853-896B-28DBF64C7808}" srcOrd="1" destOrd="0" parTransId="{D961245A-9625-453A-83A1-3D2AC2EFE5BC}" sibTransId="{FE8EECC9-3260-473B-AECC-55BDC9D19A24}"/>
    <dgm:cxn modelId="{B866CEC1-E8FD-4268-A468-A62733E6DE30}" type="presOf" srcId="{75F6F151-9CBB-43F5-A1AD-B03CC1B940FF}" destId="{F3F14285-1C88-4AA8-89ED-DA6134750AE5}" srcOrd="0" destOrd="1" presId="urn:microsoft.com/office/officeart/2005/8/layout/chevron2"/>
    <dgm:cxn modelId="{FD75EEC2-F11F-4C2C-8DC5-367CD9ECA7C8}" type="presOf" srcId="{AD42CDCC-C293-4CA6-9032-9D3B27F59AE2}" destId="{A3E73E20-A3A6-427A-BE5E-A46D9215C536}" srcOrd="0" destOrd="0" presId="urn:microsoft.com/office/officeart/2005/8/layout/chevron2"/>
    <dgm:cxn modelId="{2EDC62CF-F37B-44B5-A676-0214C5FBA09B}" type="presOf" srcId="{70E7DED9-1572-4853-896B-28DBF64C7808}" destId="{B3E7A314-D5F6-4652-B246-4133225DAD2C}" srcOrd="0" destOrd="1" presId="urn:microsoft.com/office/officeart/2005/8/layout/chevron2"/>
    <dgm:cxn modelId="{1853ECD5-2E6B-422A-A061-A735C36194A9}" type="presOf" srcId="{8D939436-19A5-4AE7-8D67-4FF50025A1FA}" destId="{A3E73E20-A3A6-427A-BE5E-A46D9215C536}" srcOrd="0" destOrd="2" presId="urn:microsoft.com/office/officeart/2005/8/layout/chevron2"/>
    <dgm:cxn modelId="{3E0508D8-EC93-45E3-9CDE-101AB71D1F70}" srcId="{835C4A64-C818-4AC1-8D3B-B5F1008D731E}" destId="{5DDCEE71-8314-4149-BA2A-21756BA66F1D}" srcOrd="2" destOrd="0" parTransId="{FD556457-7C3E-4BF6-ACA3-FF3F6E02A800}" sibTransId="{59953383-7EC0-4290-BB7C-2C43872E6DD3}"/>
    <dgm:cxn modelId="{4A8A8ADA-61B0-47FF-84B7-1EE3F0F51B86}" type="presOf" srcId="{13C32B47-C1D9-4B20-B940-D0910D77909E}" destId="{56EF15BE-8919-45A3-88EB-1E592977C90B}" srcOrd="0" destOrd="0" presId="urn:microsoft.com/office/officeart/2005/8/layout/chevron2"/>
    <dgm:cxn modelId="{C71783DD-0786-4A10-BC3A-D8042BBF2607}" type="presOf" srcId="{71B943D8-1FFB-459B-BCA5-ACCABF37D3F4}" destId="{09238656-ED6A-4EE9-89B3-F2A5AC2C8576}" srcOrd="0" destOrd="0" presId="urn:microsoft.com/office/officeart/2005/8/layout/chevron2"/>
    <dgm:cxn modelId="{A27C09E2-F9C3-4EDF-96EB-F3C3F065816D}" type="presOf" srcId="{835C4A64-C818-4AC1-8D3B-B5F1008D731E}" destId="{84A518E5-447B-4E9D-9C90-05C498F695ED}" srcOrd="0" destOrd="0" presId="urn:microsoft.com/office/officeart/2005/8/layout/chevron2"/>
    <dgm:cxn modelId="{5E1077E2-30BE-41A3-841F-E0AB5E83D237}" type="presOf" srcId="{FF4DFD5B-4845-46D6-9785-42F928C21122}" destId="{F3F14285-1C88-4AA8-89ED-DA6134750AE5}" srcOrd="0" destOrd="0" presId="urn:microsoft.com/office/officeart/2005/8/layout/chevron2"/>
    <dgm:cxn modelId="{0CAC60E4-2BC0-4A90-9916-12C6ECFCDC04}" type="presOf" srcId="{FB127436-2C26-4496-9818-D04A0EFCDB7D}" destId="{1E93C3FE-9D19-49F7-B5C0-F31FD0A5CC69}" srcOrd="0" destOrd="0" presId="urn:microsoft.com/office/officeart/2005/8/layout/chevron2"/>
    <dgm:cxn modelId="{146FC1F2-1D0F-4616-8300-3E042D705DEC}" srcId="{71B943D8-1FFB-459B-BCA5-ACCABF37D3F4}" destId="{FB127436-2C26-4496-9818-D04A0EFCDB7D}" srcOrd="0" destOrd="0" parTransId="{10C856AE-1502-4B4B-B817-9ED6734F71AA}" sibTransId="{E860D2BA-59BC-4B06-A3D2-8DCC917AA5B6}"/>
    <dgm:cxn modelId="{4CCC5E50-94CD-4F59-B1A2-0A2C8D56CA16}" type="presParOf" srcId="{09238656-ED6A-4EE9-89B3-F2A5AC2C8576}" destId="{5DE7372D-C4FC-4432-958A-72521E573A01}" srcOrd="0" destOrd="0" presId="urn:microsoft.com/office/officeart/2005/8/layout/chevron2"/>
    <dgm:cxn modelId="{D07A7711-3D7F-4AB2-8749-13F1D86EE640}" type="presParOf" srcId="{5DE7372D-C4FC-4432-958A-72521E573A01}" destId="{1E93C3FE-9D19-49F7-B5C0-F31FD0A5CC69}" srcOrd="0" destOrd="0" presId="urn:microsoft.com/office/officeart/2005/8/layout/chevron2"/>
    <dgm:cxn modelId="{0378BD36-2F7B-4A21-B9CC-30111C0E2481}" type="presParOf" srcId="{5DE7372D-C4FC-4432-958A-72521E573A01}" destId="{B3E7A314-D5F6-4652-B246-4133225DAD2C}" srcOrd="1" destOrd="0" presId="urn:microsoft.com/office/officeart/2005/8/layout/chevron2"/>
    <dgm:cxn modelId="{1083B206-641B-491E-BA25-82F47F9901E9}" type="presParOf" srcId="{09238656-ED6A-4EE9-89B3-F2A5AC2C8576}" destId="{D967B7A4-C77D-464C-BC11-E55779122D2C}" srcOrd="1" destOrd="0" presId="urn:microsoft.com/office/officeart/2005/8/layout/chevron2"/>
    <dgm:cxn modelId="{3EFE511C-75AF-4CC7-B77C-3F727BC9B450}" type="presParOf" srcId="{09238656-ED6A-4EE9-89B3-F2A5AC2C8576}" destId="{B71B08CD-6E67-45B3-A4FD-40F38B7BD761}" srcOrd="2" destOrd="0" presId="urn:microsoft.com/office/officeart/2005/8/layout/chevron2"/>
    <dgm:cxn modelId="{704F5C96-01AA-4D20-B717-BA6CD1D8B608}" type="presParOf" srcId="{B71B08CD-6E67-45B3-A4FD-40F38B7BD761}" destId="{84A518E5-447B-4E9D-9C90-05C498F695ED}" srcOrd="0" destOrd="0" presId="urn:microsoft.com/office/officeart/2005/8/layout/chevron2"/>
    <dgm:cxn modelId="{895AF86D-3ED6-4CBA-8ACB-FEDD583F6D2A}" type="presParOf" srcId="{B71B08CD-6E67-45B3-A4FD-40F38B7BD761}" destId="{F3F14285-1C88-4AA8-89ED-DA6134750AE5}" srcOrd="1" destOrd="0" presId="urn:microsoft.com/office/officeart/2005/8/layout/chevron2"/>
    <dgm:cxn modelId="{ACA781DE-F22E-43A7-91B0-552E612F64DE}" type="presParOf" srcId="{09238656-ED6A-4EE9-89B3-F2A5AC2C8576}" destId="{590F9D22-DF8A-4685-9A13-76B12A667ED0}" srcOrd="3" destOrd="0" presId="urn:microsoft.com/office/officeart/2005/8/layout/chevron2"/>
    <dgm:cxn modelId="{BF93B74B-A858-4C5F-8E1E-8D8681B7D438}" type="presParOf" srcId="{09238656-ED6A-4EE9-89B3-F2A5AC2C8576}" destId="{D5E03BAA-8083-4162-8B11-D3412C1B8486}" srcOrd="4" destOrd="0" presId="urn:microsoft.com/office/officeart/2005/8/layout/chevron2"/>
    <dgm:cxn modelId="{A7029649-F5FA-40C1-A681-1B9A1CF4F2C5}" type="presParOf" srcId="{D5E03BAA-8083-4162-8B11-D3412C1B8486}" destId="{56EF15BE-8919-45A3-88EB-1E592977C90B}" srcOrd="0" destOrd="0" presId="urn:microsoft.com/office/officeart/2005/8/layout/chevron2"/>
    <dgm:cxn modelId="{34127760-0022-4105-A423-3FFBE3A032CC}" type="presParOf" srcId="{D5E03BAA-8083-4162-8B11-D3412C1B8486}" destId="{A2F3D45A-1995-489F-94A3-B9BA71A0C92B}" srcOrd="1" destOrd="0" presId="urn:microsoft.com/office/officeart/2005/8/layout/chevron2"/>
    <dgm:cxn modelId="{6FF0EB94-C322-4DAF-B727-2898CFEDA6EF}" type="presParOf" srcId="{09238656-ED6A-4EE9-89B3-F2A5AC2C8576}" destId="{755E2E65-7B53-4F8B-AF00-0616EC2C1D1E}" srcOrd="5" destOrd="0" presId="urn:microsoft.com/office/officeart/2005/8/layout/chevron2"/>
    <dgm:cxn modelId="{56E6352C-9977-46C9-9661-92E9B09CB0C1}" type="presParOf" srcId="{09238656-ED6A-4EE9-89B3-F2A5AC2C8576}" destId="{5FB7D875-4CA2-4F4C-B228-6664B78D768F}" srcOrd="6" destOrd="0" presId="urn:microsoft.com/office/officeart/2005/8/layout/chevron2"/>
    <dgm:cxn modelId="{94DE6106-B523-43DE-A945-00C91179A9DE}" type="presParOf" srcId="{5FB7D875-4CA2-4F4C-B228-6664B78D768F}" destId="{F64C37B2-6500-4C91-A9AC-EE3EBBE2C260}" srcOrd="0" destOrd="0" presId="urn:microsoft.com/office/officeart/2005/8/layout/chevron2"/>
    <dgm:cxn modelId="{9D72F3B8-A016-42DB-A768-33F112669163}" type="presParOf" srcId="{5FB7D875-4CA2-4F4C-B228-6664B78D768F}" destId="{A3E73E20-A3A6-427A-BE5E-A46D9215C536}"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93C3FE-9D19-49F7-B5C0-F31FD0A5CC69}">
      <dsp:nvSpPr>
        <dsp:cNvPr id="0" name=""/>
        <dsp:cNvSpPr/>
      </dsp:nvSpPr>
      <dsp:spPr>
        <a:xfrm rot="5400000">
          <a:off x="-219257" y="259974"/>
          <a:ext cx="1461717" cy="1023201"/>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t>Wave 1</a:t>
          </a:r>
        </a:p>
      </dsp:txBody>
      <dsp:txXfrm rot="-5400000">
        <a:off x="2" y="552317"/>
        <a:ext cx="1023201" cy="438516"/>
      </dsp:txXfrm>
    </dsp:sp>
    <dsp:sp modelId="{B3E7A314-D5F6-4652-B246-4133225DAD2C}">
      <dsp:nvSpPr>
        <dsp:cNvPr id="0" name=""/>
        <dsp:cNvSpPr/>
      </dsp:nvSpPr>
      <dsp:spPr>
        <a:xfrm rot="5400000">
          <a:off x="4557742" y="-3531887"/>
          <a:ext cx="950116" cy="8019198"/>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Quality first teaching</a:t>
          </a:r>
        </a:p>
        <a:p>
          <a:pPr marL="228600" lvl="1" indent="-228600" algn="l" defTabSz="889000">
            <a:lnSpc>
              <a:spcPct val="90000"/>
            </a:lnSpc>
            <a:spcBef>
              <a:spcPct val="0"/>
            </a:spcBef>
            <a:spcAft>
              <a:spcPct val="15000"/>
            </a:spcAft>
            <a:buChar char="•"/>
          </a:pPr>
          <a:r>
            <a:rPr lang="en-GB" sz="2000" kern="1200" dirty="0"/>
            <a:t>Adaptive strategies</a:t>
          </a:r>
        </a:p>
      </dsp:txBody>
      <dsp:txXfrm rot="-5400000">
        <a:off x="1023202" y="49034"/>
        <a:ext cx="7972817" cy="857354"/>
      </dsp:txXfrm>
    </dsp:sp>
    <dsp:sp modelId="{84A518E5-447B-4E9D-9C90-05C498F695ED}">
      <dsp:nvSpPr>
        <dsp:cNvPr id="0" name=""/>
        <dsp:cNvSpPr/>
      </dsp:nvSpPr>
      <dsp:spPr>
        <a:xfrm rot="5400000">
          <a:off x="-219257" y="1539125"/>
          <a:ext cx="1461717" cy="1023201"/>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t>Wave 2</a:t>
          </a:r>
        </a:p>
      </dsp:txBody>
      <dsp:txXfrm rot="-5400000">
        <a:off x="2" y="1831468"/>
        <a:ext cx="1023201" cy="438516"/>
      </dsp:txXfrm>
    </dsp:sp>
    <dsp:sp modelId="{F3F14285-1C88-4AA8-89ED-DA6134750AE5}">
      <dsp:nvSpPr>
        <dsp:cNvPr id="0" name=""/>
        <dsp:cNvSpPr/>
      </dsp:nvSpPr>
      <dsp:spPr>
        <a:xfrm rot="5400000">
          <a:off x="4557742" y="-2214673"/>
          <a:ext cx="950116" cy="8019198"/>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Short term intervention – 6 to 12 weeks </a:t>
          </a:r>
        </a:p>
        <a:p>
          <a:pPr marL="228600" lvl="1" indent="-228600" algn="l" defTabSz="889000">
            <a:lnSpc>
              <a:spcPct val="90000"/>
            </a:lnSpc>
            <a:spcBef>
              <a:spcPct val="0"/>
            </a:spcBef>
            <a:spcAft>
              <a:spcPct val="15000"/>
            </a:spcAft>
            <a:buChar char="•"/>
          </a:pPr>
          <a:r>
            <a:rPr lang="en-GB" sz="2000" kern="1200" dirty="0"/>
            <a:t>Evaluated with child and parents </a:t>
          </a:r>
        </a:p>
        <a:p>
          <a:pPr marL="228600" lvl="1" indent="-228600" algn="l" defTabSz="889000">
            <a:lnSpc>
              <a:spcPct val="90000"/>
            </a:lnSpc>
            <a:spcBef>
              <a:spcPct val="0"/>
            </a:spcBef>
            <a:spcAft>
              <a:spcPct val="15000"/>
            </a:spcAft>
            <a:buChar char="•"/>
          </a:pPr>
          <a:r>
            <a:rPr lang="en-GB" sz="2000" kern="1200" dirty="0"/>
            <a:t>SEND caseworker with SENDCO involvement </a:t>
          </a:r>
        </a:p>
      </dsp:txBody>
      <dsp:txXfrm rot="-5400000">
        <a:off x="1023202" y="1366248"/>
        <a:ext cx="7972817" cy="857354"/>
      </dsp:txXfrm>
    </dsp:sp>
    <dsp:sp modelId="{56EF15BE-8919-45A3-88EB-1E592977C90B}">
      <dsp:nvSpPr>
        <dsp:cNvPr id="0" name=""/>
        <dsp:cNvSpPr/>
      </dsp:nvSpPr>
      <dsp:spPr>
        <a:xfrm rot="5400000">
          <a:off x="-219257" y="2856339"/>
          <a:ext cx="1461717" cy="1023201"/>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t>Wave 3</a:t>
          </a:r>
        </a:p>
      </dsp:txBody>
      <dsp:txXfrm rot="-5400000">
        <a:off x="2" y="3148682"/>
        <a:ext cx="1023201" cy="438516"/>
      </dsp:txXfrm>
    </dsp:sp>
    <dsp:sp modelId="{A2F3D45A-1995-489F-94A3-B9BA71A0C92B}">
      <dsp:nvSpPr>
        <dsp:cNvPr id="0" name=""/>
        <dsp:cNvSpPr/>
      </dsp:nvSpPr>
      <dsp:spPr>
        <a:xfrm rot="5400000">
          <a:off x="4557742" y="-897458"/>
          <a:ext cx="950116" cy="8019198"/>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ADPR formalised to document child’s needs, provision and progress</a:t>
          </a:r>
        </a:p>
        <a:p>
          <a:pPr marL="228600" lvl="1" indent="-228600" algn="l" defTabSz="889000">
            <a:lnSpc>
              <a:spcPct val="90000"/>
            </a:lnSpc>
            <a:spcBef>
              <a:spcPct val="0"/>
            </a:spcBef>
            <a:spcAft>
              <a:spcPct val="15000"/>
            </a:spcAft>
            <a:buChar char="•"/>
          </a:pPr>
          <a:r>
            <a:rPr lang="en-GB" sz="2000" kern="1200" dirty="0"/>
            <a:t>SENDCO involvement</a:t>
          </a:r>
        </a:p>
        <a:p>
          <a:pPr marL="228600" lvl="1" indent="-228600" algn="l" defTabSz="889000">
            <a:lnSpc>
              <a:spcPct val="90000"/>
            </a:lnSpc>
            <a:spcBef>
              <a:spcPct val="0"/>
            </a:spcBef>
            <a:spcAft>
              <a:spcPct val="15000"/>
            </a:spcAft>
            <a:buChar char="•"/>
          </a:pPr>
          <a:r>
            <a:rPr lang="en-GB" sz="2000" kern="1200" dirty="0"/>
            <a:t>SEND register K</a:t>
          </a:r>
        </a:p>
      </dsp:txBody>
      <dsp:txXfrm rot="-5400000">
        <a:off x="1023202" y="2683463"/>
        <a:ext cx="7972817" cy="857354"/>
      </dsp:txXfrm>
    </dsp:sp>
    <dsp:sp modelId="{F64C37B2-6500-4C91-A9AC-EE3EBBE2C260}">
      <dsp:nvSpPr>
        <dsp:cNvPr id="0" name=""/>
        <dsp:cNvSpPr/>
      </dsp:nvSpPr>
      <dsp:spPr>
        <a:xfrm rot="5400000">
          <a:off x="-219257" y="4173553"/>
          <a:ext cx="1461717" cy="1023201"/>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t>Wave 4 (EHCP)</a:t>
          </a:r>
        </a:p>
      </dsp:txBody>
      <dsp:txXfrm rot="-5400000">
        <a:off x="2" y="4465896"/>
        <a:ext cx="1023201" cy="438516"/>
      </dsp:txXfrm>
    </dsp:sp>
    <dsp:sp modelId="{A3E73E20-A3A6-427A-BE5E-A46D9215C536}">
      <dsp:nvSpPr>
        <dsp:cNvPr id="0" name=""/>
        <dsp:cNvSpPr/>
      </dsp:nvSpPr>
      <dsp:spPr>
        <a:xfrm rot="5400000">
          <a:off x="4557742" y="419755"/>
          <a:ext cx="950116" cy="8019198"/>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All students have EHCPs</a:t>
          </a:r>
        </a:p>
        <a:p>
          <a:pPr marL="228600" lvl="1" indent="-228600" algn="l" defTabSz="889000">
            <a:lnSpc>
              <a:spcPct val="90000"/>
            </a:lnSpc>
            <a:spcBef>
              <a:spcPct val="0"/>
            </a:spcBef>
            <a:spcAft>
              <a:spcPct val="15000"/>
            </a:spcAft>
            <a:buChar char="•"/>
          </a:pPr>
          <a:r>
            <a:rPr lang="en-GB" sz="2000" kern="1200" dirty="0"/>
            <a:t>SENDCO ensures all provisions are in place</a:t>
          </a:r>
        </a:p>
        <a:p>
          <a:pPr marL="228600" lvl="1" indent="-228600" algn="l" defTabSz="889000">
            <a:lnSpc>
              <a:spcPct val="90000"/>
            </a:lnSpc>
            <a:spcBef>
              <a:spcPct val="0"/>
            </a:spcBef>
            <a:spcAft>
              <a:spcPct val="15000"/>
            </a:spcAft>
            <a:buChar char="•"/>
          </a:pPr>
          <a:r>
            <a:rPr lang="en-GB" sz="2000" kern="1200" dirty="0"/>
            <a:t>Additional external funding to provide support</a:t>
          </a:r>
        </a:p>
      </dsp:txBody>
      <dsp:txXfrm rot="-5400000">
        <a:off x="1023202" y="4000677"/>
        <a:ext cx="7972817" cy="857354"/>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7CF224-CC08-4D9D-B641-A35EB4E3D529}" type="datetimeFigureOut">
              <a:rPr lang="en-GB" smtClean="0"/>
              <a:t>11/03/2024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AC5F55-EDB1-41E5-B15C-434DA504E448}" type="slidenum">
              <a:rPr lang="en-GB" smtClean="0"/>
              <a:t>‹#›</a:t>
            </a:fld>
            <a:endParaRPr lang="en-GB"/>
          </a:p>
        </p:txBody>
      </p:sp>
    </p:spTree>
    <p:extLst>
      <p:ext uri="{BB962C8B-B14F-4D97-AF65-F5344CB8AC3E}">
        <p14:creationId xmlns:p14="http://schemas.microsoft.com/office/powerpoint/2010/main" val="3585610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WGS 1451 students 27%</a:t>
            </a:r>
          </a:p>
          <a:p>
            <a:endParaRPr lang="en-GB" dirty="0"/>
          </a:p>
          <a:p>
            <a:r>
              <a:rPr lang="en-GB" dirty="0"/>
              <a:t>8% not feeling safe in college</a:t>
            </a:r>
          </a:p>
          <a:p>
            <a:r>
              <a:rPr lang="en-GB" dirty="0"/>
              <a:t>86% respect – (7% neutral – 6% negative)</a:t>
            </a:r>
          </a:p>
          <a:p>
            <a:endParaRPr lang="en-GB" dirty="0"/>
          </a:p>
          <a:p>
            <a:r>
              <a:rPr lang="en-GB" dirty="0"/>
              <a:t>Enjoy school – 11%</a:t>
            </a:r>
          </a:p>
          <a:p>
            <a:endParaRPr lang="en-GB" dirty="0"/>
          </a:p>
          <a:p>
            <a:r>
              <a:rPr lang="en-GB" dirty="0"/>
              <a:t>NBS 1037 students 25%</a:t>
            </a:r>
          </a:p>
          <a:p>
            <a:r>
              <a:rPr lang="en-GB" dirty="0"/>
              <a:t>Not safe – 4%</a:t>
            </a:r>
          </a:p>
          <a:p>
            <a:r>
              <a:rPr lang="en-GB" dirty="0"/>
              <a:t>Respect – 92% (5 neutral – 2% negative).</a:t>
            </a:r>
          </a:p>
          <a:p>
            <a:endParaRPr lang="en-GB" dirty="0"/>
          </a:p>
          <a:p>
            <a:r>
              <a:rPr lang="en-GB" dirty="0"/>
              <a:t>CHA</a:t>
            </a:r>
          </a:p>
          <a:p>
            <a:r>
              <a:rPr lang="en-GB" dirty="0"/>
              <a:t>1292 – 27% response rate</a:t>
            </a:r>
          </a:p>
          <a:p>
            <a:r>
              <a:rPr lang="en-GB" dirty="0"/>
              <a:t>Not safe – 6%</a:t>
            </a:r>
          </a:p>
          <a:p>
            <a:r>
              <a:rPr lang="en-GB" dirty="0"/>
              <a:t>Respect 83% 6% negative</a:t>
            </a:r>
          </a:p>
          <a:p>
            <a:endParaRPr lang="en-GB" dirty="0"/>
          </a:p>
        </p:txBody>
      </p:sp>
      <p:sp>
        <p:nvSpPr>
          <p:cNvPr id="4" name="Slide Number Placeholder 3"/>
          <p:cNvSpPr>
            <a:spLocks noGrp="1"/>
          </p:cNvSpPr>
          <p:nvPr>
            <p:ph type="sldNum" sz="quarter" idx="5"/>
          </p:nvPr>
        </p:nvSpPr>
        <p:spPr/>
        <p:txBody>
          <a:bodyPr/>
          <a:lstStyle/>
          <a:p>
            <a:fld id="{41AC5F55-EDB1-41E5-B15C-434DA504E448}" type="slidenum">
              <a:rPr lang="en-GB" smtClean="0"/>
              <a:t>5</a:t>
            </a:fld>
            <a:endParaRPr lang="en-GB"/>
          </a:p>
        </p:txBody>
      </p:sp>
    </p:spTree>
    <p:extLst>
      <p:ext uri="{BB962C8B-B14F-4D97-AF65-F5344CB8AC3E}">
        <p14:creationId xmlns:p14="http://schemas.microsoft.com/office/powerpoint/2010/main" val="3551613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AC5F55-EDB1-41E5-B15C-434DA504E448}" type="slidenum">
              <a:rPr lang="en-GB" smtClean="0"/>
              <a:t>18</a:t>
            </a:fld>
            <a:endParaRPr lang="en-GB"/>
          </a:p>
        </p:txBody>
      </p:sp>
    </p:spTree>
    <p:extLst>
      <p:ext uri="{BB962C8B-B14F-4D97-AF65-F5344CB8AC3E}">
        <p14:creationId xmlns:p14="http://schemas.microsoft.com/office/powerpoint/2010/main" val="1801775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1AC5F55-EDB1-41E5-B15C-434DA504E448}" type="slidenum">
              <a:rPr lang="en-GB" smtClean="0"/>
              <a:t>28</a:t>
            </a:fld>
            <a:endParaRPr lang="en-GB"/>
          </a:p>
        </p:txBody>
      </p:sp>
    </p:spTree>
    <p:extLst>
      <p:ext uri="{BB962C8B-B14F-4D97-AF65-F5344CB8AC3E}">
        <p14:creationId xmlns:p14="http://schemas.microsoft.com/office/powerpoint/2010/main" val="35206006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dirty="0"/>
              <a:t>Click to edit Master title style</a:t>
            </a:r>
            <a:endParaRPr lang="en-GB" dirty="0"/>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Tree>
    <p:extLst>
      <p:ext uri="{BB962C8B-B14F-4D97-AF65-F5344CB8AC3E}">
        <p14:creationId xmlns:p14="http://schemas.microsoft.com/office/powerpoint/2010/main" val="26963176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814824"/>
            <a:ext cx="10972800" cy="868958"/>
          </a:xfrm>
        </p:spPr>
        <p:txBody>
          <a:bodyPr/>
          <a:lstStyle/>
          <a:p>
            <a:r>
              <a:rPr lang="en-US"/>
              <a:t>Click to edit Master title style</a:t>
            </a:r>
            <a:endParaRPr lang="en-GB"/>
          </a:p>
        </p:txBody>
      </p:sp>
      <p:sp>
        <p:nvSpPr>
          <p:cNvPr id="3" name="Content Placeholder 2"/>
          <p:cNvSpPr>
            <a:spLocks noGrp="1"/>
          </p:cNvSpPr>
          <p:nvPr>
            <p:ph idx="1"/>
          </p:nvPr>
        </p:nvSpPr>
        <p:spPr>
          <a:xfrm>
            <a:off x="609600" y="1916832"/>
            <a:ext cx="10972800" cy="42093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462019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6962725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631246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endParaRPr lang="en-GB" dirty="0"/>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028113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887121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57363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1293091"/>
            <a:ext cx="6815667" cy="48330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36447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020239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035233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200308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18" Type="http://schemas.openxmlformats.org/officeDocument/2006/relationships/image" Target="../media/image6.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jpeg"/><Relationship Id="rId2" Type="http://schemas.openxmlformats.org/officeDocument/2006/relationships/slideLayout" Target="../slideLayouts/slideLayout2.xml"/><Relationship Id="rId16" Type="http://schemas.openxmlformats.org/officeDocument/2006/relationships/image" Target="../media/image4.png"/><Relationship Id="rId20"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19" Type="http://schemas.openxmlformats.org/officeDocument/2006/relationships/image" Target="../media/image7.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11" name="Picture 10"/>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9597942" y="187178"/>
            <a:ext cx="2547097" cy="436282"/>
          </a:xfrm>
          <a:prstGeom prst="rect">
            <a:avLst/>
          </a:prstGeom>
        </p:spPr>
      </p:pic>
      <p:pic>
        <p:nvPicPr>
          <p:cNvPr id="8" name="Picture 7"/>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7608167" y="197344"/>
            <a:ext cx="1982855" cy="567360"/>
          </a:xfrm>
          <a:prstGeom prst="rect">
            <a:avLst/>
          </a:prstGeom>
        </p:spPr>
      </p:pic>
      <p:sp>
        <p:nvSpPr>
          <p:cNvPr id="7" name="Rectangle 6">
            <a:extLst>
              <a:ext uri="{FF2B5EF4-FFF2-40B4-BE49-F238E27FC236}">
                <a16:creationId xmlns:a16="http://schemas.microsoft.com/office/drawing/2014/main" id="{141B795D-BC91-CF4A-9B8C-A3A4996588EB}"/>
              </a:ext>
            </a:extLst>
          </p:cNvPr>
          <p:cNvSpPr/>
          <p:nvPr/>
        </p:nvSpPr>
        <p:spPr>
          <a:xfrm>
            <a:off x="7608168" y="6211669"/>
            <a:ext cx="4510132" cy="646331"/>
          </a:xfrm>
          <a:prstGeom prst="rect">
            <a:avLst/>
          </a:prstGeom>
        </p:spPr>
        <p:txBody>
          <a:bodyPr wrap="square">
            <a:spAutoFit/>
          </a:bodyPr>
          <a:lstStyle/>
          <a:p>
            <a:r>
              <a:rPr lang="en-GB" b="1" i="1" dirty="0">
                <a:latin typeface="Poppins"/>
              </a:rPr>
              <a:t>An exceptional college for an exceptional community</a:t>
            </a:r>
          </a:p>
        </p:txBody>
      </p:sp>
      <p:pic>
        <p:nvPicPr>
          <p:cNvPr id="14" name="Picture 13">
            <a:extLst>
              <a:ext uri="{FF2B5EF4-FFF2-40B4-BE49-F238E27FC236}">
                <a16:creationId xmlns:a16="http://schemas.microsoft.com/office/drawing/2014/main" id="{7F4084BE-41C6-3035-4CF8-3458E84B63FD}"/>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4028280" y="6275567"/>
            <a:ext cx="712630" cy="475851"/>
          </a:xfrm>
          <a:prstGeom prst="rect">
            <a:avLst/>
          </a:prstGeom>
          <a:noFill/>
          <a:ln>
            <a:noFill/>
          </a:ln>
        </p:spPr>
      </p:pic>
      <p:pic>
        <p:nvPicPr>
          <p:cNvPr id="15" name="Picture 14">
            <a:extLst>
              <a:ext uri="{FF2B5EF4-FFF2-40B4-BE49-F238E27FC236}">
                <a16:creationId xmlns:a16="http://schemas.microsoft.com/office/drawing/2014/main" id="{ABA20418-B7E9-5F5A-CBD7-CA53DE8AFEA3}"/>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609600" y="6211669"/>
            <a:ext cx="601980" cy="601980"/>
          </a:xfrm>
          <a:prstGeom prst="rect">
            <a:avLst/>
          </a:prstGeom>
          <a:noFill/>
          <a:ln>
            <a:noFill/>
          </a:ln>
        </p:spPr>
      </p:pic>
      <p:pic>
        <p:nvPicPr>
          <p:cNvPr id="16" name="Picture 15">
            <a:extLst>
              <a:ext uri="{FF2B5EF4-FFF2-40B4-BE49-F238E27FC236}">
                <a16:creationId xmlns:a16="http://schemas.microsoft.com/office/drawing/2014/main" id="{09675A6F-716F-643E-9994-2E3AFF92AA12}"/>
              </a:ext>
            </a:extLst>
          </p:cNvPr>
          <p:cNvPicPr>
            <a:picLocks noChangeAspect="1"/>
          </p:cNvPicPr>
          <p:nvPr userDrawn="1"/>
        </p:nvPicPr>
        <p:blipFill rotWithShape="1">
          <a:blip r:embed="rId17">
            <a:extLst>
              <a:ext uri="{28A0092B-C50C-407E-A947-70E740481C1C}">
                <a14:useLocalDpi xmlns:a14="http://schemas.microsoft.com/office/drawing/2010/main" val="0"/>
              </a:ext>
            </a:extLst>
          </a:blip>
          <a:srcRect l="9284" t="23917" r="13900" b="24942"/>
          <a:stretch/>
        </p:blipFill>
        <p:spPr bwMode="auto">
          <a:xfrm>
            <a:off x="4974715" y="6308497"/>
            <a:ext cx="1565150" cy="404187"/>
          </a:xfrm>
          <a:prstGeom prst="rect">
            <a:avLst/>
          </a:prstGeom>
          <a:noFill/>
          <a:ln>
            <a:noFill/>
          </a:ln>
          <a:extLst>
            <a:ext uri="{53640926-AAD7-44D8-BBD7-CCE9431645EC}">
              <a14:shadowObscured xmlns:a14="http://schemas.microsoft.com/office/drawing/2010/main"/>
            </a:ext>
          </a:extLst>
        </p:spPr>
      </p:pic>
      <p:pic>
        <p:nvPicPr>
          <p:cNvPr id="17" name="Picture 16">
            <a:extLst>
              <a:ext uri="{FF2B5EF4-FFF2-40B4-BE49-F238E27FC236}">
                <a16:creationId xmlns:a16="http://schemas.microsoft.com/office/drawing/2014/main" id="{1BBF9F19-C731-6A5B-F08D-BBFD1900BB82}"/>
              </a:ext>
            </a:extLst>
          </p:cNvPr>
          <p:cNvPicPr>
            <a:picLocks noChangeAspect="1"/>
          </p:cNvPicPr>
          <p:nvPr userDrawn="1"/>
        </p:nvPicPr>
        <p:blipFill rotWithShape="1">
          <a:blip r:embed="rId18">
            <a:extLst>
              <a:ext uri="{28A0092B-C50C-407E-A947-70E740481C1C}">
                <a14:useLocalDpi xmlns:a14="http://schemas.microsoft.com/office/drawing/2010/main" val="0"/>
              </a:ext>
            </a:extLst>
          </a:blip>
          <a:srcRect l="9868" t="13202" r="11185" b="11881"/>
          <a:stretch/>
        </p:blipFill>
        <p:spPr bwMode="auto">
          <a:xfrm>
            <a:off x="3322657" y="6247409"/>
            <a:ext cx="575608" cy="544649"/>
          </a:xfrm>
          <a:prstGeom prst="rect">
            <a:avLst/>
          </a:prstGeom>
          <a:noFill/>
          <a:ln>
            <a:noFill/>
          </a:ln>
          <a:extLst>
            <a:ext uri="{53640926-AAD7-44D8-BBD7-CCE9431645EC}">
              <a14:shadowObscured xmlns:a14="http://schemas.microsoft.com/office/drawing/2010/main"/>
            </a:ext>
          </a:extLst>
        </p:spPr>
      </p:pic>
      <p:pic>
        <p:nvPicPr>
          <p:cNvPr id="18" name="Picture 17">
            <a:extLst>
              <a:ext uri="{FF2B5EF4-FFF2-40B4-BE49-F238E27FC236}">
                <a16:creationId xmlns:a16="http://schemas.microsoft.com/office/drawing/2014/main" id="{6411F104-D08B-EB0F-5DDF-93619944084B}"/>
              </a:ext>
            </a:extLst>
          </p:cNvPr>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6726685" y="6346583"/>
            <a:ext cx="721229" cy="368641"/>
          </a:xfrm>
          <a:prstGeom prst="rect">
            <a:avLst/>
          </a:prstGeom>
        </p:spPr>
      </p:pic>
      <p:pic>
        <p:nvPicPr>
          <p:cNvPr id="19" name="Picture 18" descr="A picture containing logo&#10;&#10;Description automatically generated">
            <a:extLst>
              <a:ext uri="{FF2B5EF4-FFF2-40B4-BE49-F238E27FC236}">
                <a16:creationId xmlns:a16="http://schemas.microsoft.com/office/drawing/2014/main" id="{77E9152A-57CD-C431-977A-58A06D304A76}"/>
              </a:ext>
            </a:extLst>
          </p:cNvPr>
          <p:cNvPicPr>
            <a:picLocks noChangeAspect="1"/>
          </p:cNvPicPr>
          <p:nvPr userDrawn="1"/>
        </p:nvPicPr>
        <p:blipFill>
          <a:blip r:embed="rId20">
            <a:extLst>
              <a:ext uri="{28A0092B-C50C-407E-A947-70E740481C1C}">
                <a14:useLocalDpi xmlns:a14="http://schemas.microsoft.com/office/drawing/2010/main" val="0"/>
              </a:ext>
            </a:extLst>
          </a:blip>
          <a:stretch>
            <a:fillRect/>
          </a:stretch>
        </p:blipFill>
        <p:spPr>
          <a:xfrm>
            <a:off x="1544146" y="6264841"/>
            <a:ext cx="1580054" cy="494197"/>
          </a:xfrm>
          <a:prstGeom prst="rect">
            <a:avLst/>
          </a:prstGeom>
        </p:spPr>
      </p:pic>
    </p:spTree>
    <p:extLst>
      <p:ext uri="{BB962C8B-B14F-4D97-AF65-F5344CB8AC3E}">
        <p14:creationId xmlns:p14="http://schemas.microsoft.com/office/powerpoint/2010/main" val="8416837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Poppins"/>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Poppins"/>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Poppins"/>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Poppins"/>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Poppins"/>
          <a:ea typeface="+mn-ea"/>
          <a:cs typeface="+mn-cs"/>
        </a:defRPr>
      </a:lvl4pPr>
      <a:lvl5pPr marL="2057400" marR="0"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sz="2000" kern="1200">
          <a:solidFill>
            <a:schemeClr val="tx1"/>
          </a:solidFill>
          <a:latin typeface="Poppins"/>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656F9-DF1B-F4BA-F32A-B7CF46BFBC6E}"/>
              </a:ext>
            </a:extLst>
          </p:cNvPr>
          <p:cNvSpPr>
            <a:spLocks noGrp="1"/>
          </p:cNvSpPr>
          <p:nvPr>
            <p:ph type="ctrTitle"/>
          </p:nvPr>
        </p:nvSpPr>
        <p:spPr/>
        <p:txBody>
          <a:bodyPr/>
          <a:lstStyle/>
          <a:p>
            <a:r>
              <a:rPr lang="en-GB" dirty="0"/>
              <a:t>Parent Forum</a:t>
            </a:r>
          </a:p>
        </p:txBody>
      </p:sp>
      <p:sp>
        <p:nvSpPr>
          <p:cNvPr id="3" name="Subtitle 2">
            <a:extLst>
              <a:ext uri="{FF2B5EF4-FFF2-40B4-BE49-F238E27FC236}">
                <a16:creationId xmlns:a16="http://schemas.microsoft.com/office/drawing/2014/main" id="{F077609B-DD5B-52CE-C38E-B9AF4418945F}"/>
              </a:ext>
            </a:extLst>
          </p:cNvPr>
          <p:cNvSpPr>
            <a:spLocks noGrp="1"/>
          </p:cNvSpPr>
          <p:nvPr>
            <p:ph type="subTitle" idx="1"/>
          </p:nvPr>
        </p:nvSpPr>
        <p:spPr/>
        <p:txBody>
          <a:bodyPr/>
          <a:lstStyle/>
          <a:p>
            <a:r>
              <a:rPr lang="en-GB" dirty="0"/>
              <a:t> March 2024</a:t>
            </a:r>
          </a:p>
        </p:txBody>
      </p:sp>
    </p:spTree>
    <p:extLst>
      <p:ext uri="{BB962C8B-B14F-4D97-AF65-F5344CB8AC3E}">
        <p14:creationId xmlns:p14="http://schemas.microsoft.com/office/powerpoint/2010/main" val="35000970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874E1-6362-E829-2D65-E8F22A82E995}"/>
              </a:ext>
            </a:extLst>
          </p:cNvPr>
          <p:cNvSpPr>
            <a:spLocks noGrp="1"/>
          </p:cNvSpPr>
          <p:nvPr>
            <p:ph type="title"/>
          </p:nvPr>
        </p:nvSpPr>
        <p:spPr/>
        <p:txBody>
          <a:bodyPr/>
          <a:lstStyle/>
          <a:p>
            <a:pPr algn="l"/>
            <a:r>
              <a:rPr lang="en-GB" dirty="0"/>
              <a:t>Overview</a:t>
            </a:r>
          </a:p>
        </p:txBody>
      </p:sp>
      <p:sp>
        <p:nvSpPr>
          <p:cNvPr id="3" name="Content Placeholder 2">
            <a:extLst>
              <a:ext uri="{FF2B5EF4-FFF2-40B4-BE49-F238E27FC236}">
                <a16:creationId xmlns:a16="http://schemas.microsoft.com/office/drawing/2014/main" id="{D38EEC95-D533-5F22-7032-4E9352860771}"/>
              </a:ext>
            </a:extLst>
          </p:cNvPr>
          <p:cNvSpPr>
            <a:spLocks noGrp="1"/>
          </p:cNvSpPr>
          <p:nvPr>
            <p:ph idx="1"/>
          </p:nvPr>
        </p:nvSpPr>
        <p:spPr/>
        <p:txBody>
          <a:bodyPr/>
          <a:lstStyle/>
          <a:p>
            <a:r>
              <a:rPr lang="en-GB" dirty="0"/>
              <a:t>General updates</a:t>
            </a:r>
          </a:p>
          <a:p>
            <a:r>
              <a:rPr lang="en-GB" dirty="0"/>
              <a:t>Self Esteem and Toxic masculinity</a:t>
            </a:r>
          </a:p>
          <a:p>
            <a:r>
              <a:rPr lang="en-GB" dirty="0"/>
              <a:t>SEND vision and strategy</a:t>
            </a:r>
          </a:p>
          <a:p>
            <a:r>
              <a:rPr lang="en-GB" dirty="0"/>
              <a:t>AOB</a:t>
            </a:r>
          </a:p>
        </p:txBody>
      </p:sp>
    </p:spTree>
    <p:extLst>
      <p:ext uri="{BB962C8B-B14F-4D97-AF65-F5344CB8AC3E}">
        <p14:creationId xmlns:p14="http://schemas.microsoft.com/office/powerpoint/2010/main" val="32609412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23FF4E7-06E8-400D-990E-26B49C4C3981}"/>
              </a:ext>
            </a:extLst>
          </p:cNvPr>
          <p:cNvSpPr>
            <a:spLocks noGrp="1"/>
          </p:cNvSpPr>
          <p:nvPr>
            <p:ph type="title"/>
          </p:nvPr>
        </p:nvSpPr>
        <p:spPr>
          <a:xfrm>
            <a:off x="1010585" y="2747962"/>
            <a:ext cx="10363200" cy="1362075"/>
          </a:xfrm>
        </p:spPr>
        <p:txBody>
          <a:bodyPr anchor="t">
            <a:normAutofit fontScale="90000"/>
          </a:bodyPr>
          <a:lstStyle/>
          <a:p>
            <a:r>
              <a:rPr lang="en-GB" dirty="0"/>
              <a:t>SEMS survey</a:t>
            </a:r>
            <a:br>
              <a:rPr lang="en-GB" dirty="0"/>
            </a:br>
            <a:br>
              <a:rPr lang="en-GB" dirty="0"/>
            </a:br>
            <a:r>
              <a:rPr lang="en-GB" dirty="0"/>
              <a:t>self-esteem, relationships, misogyny &amp; sexual harassment</a:t>
            </a:r>
          </a:p>
        </p:txBody>
      </p:sp>
    </p:spTree>
    <p:extLst>
      <p:ext uri="{BB962C8B-B14F-4D97-AF65-F5344CB8AC3E}">
        <p14:creationId xmlns:p14="http://schemas.microsoft.com/office/powerpoint/2010/main" val="24996536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AB2CF-39F7-F772-1099-FB8CF48AC1A1}"/>
              </a:ext>
            </a:extLst>
          </p:cNvPr>
          <p:cNvSpPr>
            <a:spLocks noGrp="1"/>
          </p:cNvSpPr>
          <p:nvPr>
            <p:ph type="title"/>
          </p:nvPr>
        </p:nvSpPr>
        <p:spPr>
          <a:xfrm>
            <a:off x="609600" y="205224"/>
            <a:ext cx="10972800" cy="868958"/>
          </a:xfrm>
        </p:spPr>
        <p:txBody>
          <a:bodyPr/>
          <a:lstStyle/>
          <a:p>
            <a:pPr algn="l"/>
            <a:r>
              <a:rPr lang="en-GB" dirty="0"/>
              <a:t>Background</a:t>
            </a:r>
          </a:p>
        </p:txBody>
      </p:sp>
      <p:sp>
        <p:nvSpPr>
          <p:cNvPr id="3" name="Content Placeholder 2">
            <a:extLst>
              <a:ext uri="{FF2B5EF4-FFF2-40B4-BE49-F238E27FC236}">
                <a16:creationId xmlns:a16="http://schemas.microsoft.com/office/drawing/2014/main" id="{901F40CD-D96B-B07F-20CC-6FF4E3F9CA8D}"/>
              </a:ext>
            </a:extLst>
          </p:cNvPr>
          <p:cNvSpPr>
            <a:spLocks noGrp="1"/>
          </p:cNvSpPr>
          <p:nvPr>
            <p:ph idx="1"/>
          </p:nvPr>
        </p:nvSpPr>
        <p:spPr>
          <a:xfrm>
            <a:off x="520700" y="1226582"/>
            <a:ext cx="6235700" cy="4767818"/>
          </a:xfrm>
        </p:spPr>
        <p:txBody>
          <a:bodyPr>
            <a:normAutofit lnSpcReduction="10000"/>
          </a:bodyPr>
          <a:lstStyle/>
          <a:p>
            <a:r>
              <a:rPr lang="en-GB" dirty="0"/>
              <a:t>Everyone’s invited 2020</a:t>
            </a:r>
          </a:p>
          <a:p>
            <a:r>
              <a:rPr lang="en-GB" dirty="0"/>
              <a:t>Ofsted emergency review 2021</a:t>
            </a:r>
          </a:p>
          <a:p>
            <a:r>
              <a:rPr lang="en-GB" dirty="0"/>
              <a:t>September 2021 – Ely College review of Safer Schools – 488 responses</a:t>
            </a:r>
          </a:p>
          <a:p>
            <a:pPr lvl="1"/>
            <a:r>
              <a:rPr lang="en-GB" dirty="0"/>
              <a:t>Generally positive but lack of confidence in reporting and sexist language not being challenged enough</a:t>
            </a:r>
          </a:p>
        </p:txBody>
      </p:sp>
      <p:sp>
        <p:nvSpPr>
          <p:cNvPr id="5" name="TextBox 4">
            <a:extLst>
              <a:ext uri="{FF2B5EF4-FFF2-40B4-BE49-F238E27FC236}">
                <a16:creationId xmlns:a16="http://schemas.microsoft.com/office/drawing/2014/main" id="{0FEE55D5-3212-A3E7-D4CC-8CA3B5627CED}"/>
              </a:ext>
            </a:extLst>
          </p:cNvPr>
          <p:cNvSpPr txBox="1"/>
          <p:nvPr/>
        </p:nvSpPr>
        <p:spPr>
          <a:xfrm>
            <a:off x="7137400" y="1226582"/>
            <a:ext cx="4533900" cy="4093428"/>
          </a:xfrm>
          <a:prstGeom prst="rect">
            <a:avLst/>
          </a:prstGeom>
          <a:noFill/>
          <a:ln w="28575">
            <a:solidFill>
              <a:schemeClr val="tx1"/>
            </a:solidFill>
          </a:ln>
        </p:spPr>
        <p:txBody>
          <a:bodyPr wrap="square">
            <a:spAutoFit/>
          </a:bodyPr>
          <a:lstStyle/>
          <a:p>
            <a:pPr marL="0" indent="0" algn="just">
              <a:buNone/>
            </a:pPr>
            <a:r>
              <a:rPr lang="en-GB" sz="2000" dirty="0">
                <a:solidFill>
                  <a:schemeClr val="tx2"/>
                </a:solidFill>
              </a:rPr>
              <a:t>A 2021 Ofsted review of sexual abuse in schools and colleges reported that “sexual harassment occurs so frequently that it has become ‘commonplace’” and that some children “see no point in reporting them”.</a:t>
            </a:r>
            <a:r>
              <a:rPr lang="en-GB" sz="2000" baseline="30000" dirty="0">
                <a:solidFill>
                  <a:schemeClr val="tx2"/>
                </a:solidFill>
              </a:rPr>
              <a:t>1</a:t>
            </a:r>
          </a:p>
          <a:p>
            <a:pPr marL="0" indent="0" algn="just">
              <a:buNone/>
            </a:pPr>
            <a:endParaRPr lang="en-GB" sz="2000" dirty="0">
              <a:solidFill>
                <a:schemeClr val="tx2"/>
              </a:solidFill>
            </a:endParaRPr>
          </a:p>
          <a:p>
            <a:pPr marL="0" indent="0" algn="just">
              <a:buNone/>
            </a:pPr>
            <a:r>
              <a:rPr lang="en-GB" sz="2000" dirty="0">
                <a:solidFill>
                  <a:schemeClr val="tx2"/>
                </a:solidFill>
              </a:rPr>
              <a:t>Nationally, 92% of girls and 74% of boys said sexist name-calling happens ‘a lot’ or ‘sometimes’ to them or their peers.</a:t>
            </a:r>
            <a:r>
              <a:rPr lang="en-GB" sz="2000" baseline="30000" dirty="0">
                <a:solidFill>
                  <a:schemeClr val="tx2"/>
                </a:solidFill>
              </a:rPr>
              <a:t> </a:t>
            </a:r>
          </a:p>
          <a:p>
            <a:pPr marL="0" indent="0" algn="just">
              <a:buNone/>
            </a:pPr>
            <a:endParaRPr lang="en-GB" sz="2000" dirty="0">
              <a:solidFill>
                <a:schemeClr val="tx2"/>
              </a:solidFill>
            </a:endParaRPr>
          </a:p>
          <a:p>
            <a:pPr marL="0" indent="0" algn="just">
              <a:buNone/>
            </a:pPr>
            <a:r>
              <a:rPr lang="en-GB" sz="2000" dirty="0">
                <a:solidFill>
                  <a:schemeClr val="tx2"/>
                </a:solidFill>
              </a:rPr>
              <a:t>Nationally, 62% of girls and 24% of boys reported unwanted touching</a:t>
            </a:r>
          </a:p>
        </p:txBody>
      </p:sp>
    </p:spTree>
    <p:extLst>
      <p:ext uri="{BB962C8B-B14F-4D97-AF65-F5344CB8AC3E}">
        <p14:creationId xmlns:p14="http://schemas.microsoft.com/office/powerpoint/2010/main" val="610162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CD033-8A34-6FA4-BC58-A1D96630A4D9}"/>
              </a:ext>
            </a:extLst>
          </p:cNvPr>
          <p:cNvSpPr>
            <a:spLocks noGrp="1"/>
          </p:cNvSpPr>
          <p:nvPr>
            <p:ph type="title"/>
          </p:nvPr>
        </p:nvSpPr>
        <p:spPr/>
        <p:txBody>
          <a:bodyPr/>
          <a:lstStyle/>
          <a:p>
            <a:pPr algn="l"/>
            <a:r>
              <a:rPr lang="en-GB" dirty="0"/>
              <a:t>Recently </a:t>
            </a:r>
          </a:p>
        </p:txBody>
      </p:sp>
      <p:sp>
        <p:nvSpPr>
          <p:cNvPr id="3" name="Content Placeholder 2">
            <a:extLst>
              <a:ext uri="{FF2B5EF4-FFF2-40B4-BE49-F238E27FC236}">
                <a16:creationId xmlns:a16="http://schemas.microsoft.com/office/drawing/2014/main" id="{0A95D5EF-EB45-3F19-EADA-910487935D77}"/>
              </a:ext>
            </a:extLst>
          </p:cNvPr>
          <p:cNvSpPr>
            <a:spLocks noGrp="1"/>
          </p:cNvSpPr>
          <p:nvPr>
            <p:ph idx="1"/>
          </p:nvPr>
        </p:nvSpPr>
        <p:spPr/>
        <p:txBody>
          <a:bodyPr/>
          <a:lstStyle/>
          <a:p>
            <a:r>
              <a:rPr lang="en-GB" dirty="0"/>
              <a:t>Student experience survey – Nov 23</a:t>
            </a:r>
          </a:p>
          <a:p>
            <a:pPr lvl="1"/>
            <a:r>
              <a:rPr lang="en-GB" dirty="0"/>
              <a:t>964 responses (70%)</a:t>
            </a:r>
          </a:p>
          <a:p>
            <a:pPr lvl="1"/>
            <a:r>
              <a:rPr lang="en-GB" dirty="0"/>
              <a:t>7% report not feeling safe in college</a:t>
            </a:r>
          </a:p>
          <a:p>
            <a:pPr lvl="2"/>
            <a:r>
              <a:rPr lang="en-GB" dirty="0"/>
              <a:t>Crowded areas – particularly corridors</a:t>
            </a:r>
          </a:p>
          <a:p>
            <a:pPr lvl="2"/>
            <a:r>
              <a:rPr lang="en-GB" dirty="0"/>
              <a:t>Toilets not clean enough</a:t>
            </a:r>
          </a:p>
          <a:p>
            <a:pPr lvl="1"/>
            <a:r>
              <a:rPr lang="en-GB" dirty="0"/>
              <a:t>85% say college encourages them to respect people from other backgrounds (12% neutral, 2% negative)</a:t>
            </a:r>
          </a:p>
          <a:p>
            <a:pPr lvl="1"/>
            <a:r>
              <a:rPr lang="en-GB" dirty="0"/>
              <a:t>11% report not enjoying school</a:t>
            </a:r>
          </a:p>
        </p:txBody>
      </p:sp>
    </p:spTree>
    <p:extLst>
      <p:ext uri="{BB962C8B-B14F-4D97-AF65-F5344CB8AC3E}">
        <p14:creationId xmlns:p14="http://schemas.microsoft.com/office/powerpoint/2010/main" val="30120441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CC644-A860-A6A8-3D44-49FBCAADAFFE}"/>
              </a:ext>
            </a:extLst>
          </p:cNvPr>
          <p:cNvSpPr>
            <a:spLocks noGrp="1"/>
          </p:cNvSpPr>
          <p:nvPr>
            <p:ph type="title"/>
          </p:nvPr>
        </p:nvSpPr>
        <p:spPr/>
        <p:txBody>
          <a:bodyPr/>
          <a:lstStyle/>
          <a:p>
            <a:pPr algn="l"/>
            <a:r>
              <a:rPr lang="en-GB" dirty="0"/>
              <a:t>SEMH</a:t>
            </a:r>
          </a:p>
        </p:txBody>
      </p:sp>
      <p:sp>
        <p:nvSpPr>
          <p:cNvPr id="3" name="Content Placeholder 2">
            <a:extLst>
              <a:ext uri="{FF2B5EF4-FFF2-40B4-BE49-F238E27FC236}">
                <a16:creationId xmlns:a16="http://schemas.microsoft.com/office/drawing/2014/main" id="{300594FB-3FA9-D0A7-C184-D76436350478}"/>
              </a:ext>
            </a:extLst>
          </p:cNvPr>
          <p:cNvSpPr>
            <a:spLocks noGrp="1"/>
          </p:cNvSpPr>
          <p:nvPr>
            <p:ph idx="1"/>
          </p:nvPr>
        </p:nvSpPr>
        <p:spPr/>
        <p:txBody>
          <a:bodyPr/>
          <a:lstStyle/>
          <a:p>
            <a:pPr marL="0" indent="0">
              <a:buNone/>
            </a:pPr>
            <a:r>
              <a:rPr lang="en-GB" dirty="0"/>
              <a:t>Survey Jan 2024 – collect views on school culture, self-esteem, relationships, misogyny, sexism and sexual harassment</a:t>
            </a:r>
          </a:p>
          <a:p>
            <a:r>
              <a:rPr lang="en-GB" dirty="0"/>
              <a:t>869 students completed (62%)</a:t>
            </a:r>
          </a:p>
          <a:p>
            <a:pPr lvl="1"/>
            <a:r>
              <a:rPr lang="en-GB" dirty="0"/>
              <a:t>Male 433</a:t>
            </a:r>
          </a:p>
          <a:p>
            <a:pPr lvl="1"/>
            <a:r>
              <a:rPr lang="en-GB" dirty="0"/>
              <a:t>Female 418</a:t>
            </a:r>
          </a:p>
          <a:p>
            <a:pPr lvl="1"/>
            <a:r>
              <a:rPr lang="en-GB" dirty="0"/>
              <a:t>Other 18</a:t>
            </a:r>
          </a:p>
        </p:txBody>
      </p:sp>
    </p:spTree>
    <p:extLst>
      <p:ext uri="{BB962C8B-B14F-4D97-AF65-F5344CB8AC3E}">
        <p14:creationId xmlns:p14="http://schemas.microsoft.com/office/powerpoint/2010/main" val="1121268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E0739-ED97-8E41-BD5A-620E9EA1AF5C}"/>
              </a:ext>
            </a:extLst>
          </p:cNvPr>
          <p:cNvSpPr>
            <a:spLocks noGrp="1"/>
          </p:cNvSpPr>
          <p:nvPr>
            <p:ph type="title"/>
          </p:nvPr>
        </p:nvSpPr>
        <p:spPr/>
        <p:txBody>
          <a:bodyPr/>
          <a:lstStyle/>
          <a:p>
            <a:pPr algn="l"/>
            <a:r>
              <a:rPr lang="en-GB" dirty="0"/>
              <a:t>Findings </a:t>
            </a:r>
          </a:p>
        </p:txBody>
      </p:sp>
      <p:sp>
        <p:nvSpPr>
          <p:cNvPr id="3" name="Content Placeholder 2">
            <a:extLst>
              <a:ext uri="{FF2B5EF4-FFF2-40B4-BE49-F238E27FC236}">
                <a16:creationId xmlns:a16="http://schemas.microsoft.com/office/drawing/2014/main" id="{2D5B2A68-B56E-7F90-2AD1-F28690F0FBB9}"/>
              </a:ext>
            </a:extLst>
          </p:cNvPr>
          <p:cNvSpPr>
            <a:spLocks noGrp="1"/>
          </p:cNvSpPr>
          <p:nvPr>
            <p:ph idx="1"/>
          </p:nvPr>
        </p:nvSpPr>
        <p:spPr/>
        <p:txBody>
          <a:bodyPr>
            <a:normAutofit fontScale="92500"/>
          </a:bodyPr>
          <a:lstStyle/>
          <a:p>
            <a:pPr marL="0" indent="0">
              <a:buNone/>
            </a:pPr>
            <a:r>
              <a:rPr lang="en-GB" sz="3200" dirty="0"/>
              <a:t>We asked Ely College students about sexism and sexual harassment at our school, and this is what they told us:</a:t>
            </a:r>
          </a:p>
          <a:p>
            <a:pPr marL="171450" indent="-171450" algn="just">
              <a:buFont typeface="Arial" panose="020B0604020202020204" pitchFamily="34" charset="0"/>
              <a:buChar char="•"/>
            </a:pPr>
            <a:r>
              <a:rPr lang="en-GB" sz="3200" dirty="0"/>
              <a:t>39% of male students and 64% of female students said they had felt treated unfairly because of their gender.</a:t>
            </a:r>
          </a:p>
          <a:p>
            <a:pPr marL="171450" indent="-171450" algn="just">
              <a:buFont typeface="Arial" panose="020B0604020202020204" pitchFamily="34" charset="0"/>
              <a:buChar char="•"/>
            </a:pPr>
            <a:r>
              <a:rPr lang="en-GB" sz="3200" dirty="0"/>
              <a:t>17% of boys and 18% of girls said they have experienced some unwanted sexual contact at school (compared to 24% of boys and 64% of girls nationally).</a:t>
            </a:r>
          </a:p>
          <a:p>
            <a:endParaRPr lang="en-GB" dirty="0"/>
          </a:p>
        </p:txBody>
      </p:sp>
    </p:spTree>
    <p:extLst>
      <p:ext uri="{BB962C8B-B14F-4D97-AF65-F5344CB8AC3E}">
        <p14:creationId xmlns:p14="http://schemas.microsoft.com/office/powerpoint/2010/main" val="698849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E0739-ED97-8E41-BD5A-620E9EA1AF5C}"/>
              </a:ext>
            </a:extLst>
          </p:cNvPr>
          <p:cNvSpPr>
            <a:spLocks noGrp="1"/>
          </p:cNvSpPr>
          <p:nvPr>
            <p:ph type="title"/>
          </p:nvPr>
        </p:nvSpPr>
        <p:spPr/>
        <p:txBody>
          <a:bodyPr/>
          <a:lstStyle/>
          <a:p>
            <a:pPr algn="l"/>
            <a:r>
              <a:rPr lang="en-GB" dirty="0"/>
              <a:t>Findings </a:t>
            </a:r>
          </a:p>
        </p:txBody>
      </p:sp>
      <p:sp>
        <p:nvSpPr>
          <p:cNvPr id="3" name="Content Placeholder 2">
            <a:extLst>
              <a:ext uri="{FF2B5EF4-FFF2-40B4-BE49-F238E27FC236}">
                <a16:creationId xmlns:a16="http://schemas.microsoft.com/office/drawing/2014/main" id="{2D5B2A68-B56E-7F90-2AD1-F28690F0FBB9}"/>
              </a:ext>
            </a:extLst>
          </p:cNvPr>
          <p:cNvSpPr>
            <a:spLocks noGrp="1"/>
          </p:cNvSpPr>
          <p:nvPr>
            <p:ph idx="1"/>
          </p:nvPr>
        </p:nvSpPr>
        <p:spPr/>
        <p:txBody>
          <a:bodyPr>
            <a:normAutofit fontScale="92500" lnSpcReduction="10000"/>
          </a:bodyPr>
          <a:lstStyle/>
          <a:p>
            <a:pPr marL="171450" indent="-171450" algn="just">
              <a:buFont typeface="Arial" panose="020B0604020202020204" pitchFamily="34" charset="0"/>
              <a:buChar char="•"/>
            </a:pPr>
            <a:r>
              <a:rPr lang="en-GB" sz="3200" dirty="0"/>
              <a:t>58% of boys and 64% of girls said they experienced sexual comments, noises, gestures or ‘jokes’ at school (compared to 55% of boys and 80% of girls experiencing ‘unwanted or inappropriate sexual comments’ nationally).</a:t>
            </a:r>
          </a:p>
          <a:p>
            <a:pPr marL="171450" indent="-171450" algn="just">
              <a:lnSpc>
                <a:spcPct val="110000"/>
              </a:lnSpc>
              <a:buFont typeface="Arial" panose="020B0604020202020204" pitchFamily="34" charset="0"/>
              <a:buChar char="•"/>
            </a:pPr>
            <a:r>
              <a:rPr lang="en-GB" sz="3200" dirty="0"/>
              <a:t>55% of boys and 58% of girls said they have experienced sexist slur (compared with 74% of boys and 92% of girls having experienced or witnessed sexist name-calling nationally).</a:t>
            </a:r>
          </a:p>
          <a:p>
            <a:endParaRPr lang="en-GB" dirty="0"/>
          </a:p>
        </p:txBody>
      </p:sp>
    </p:spTree>
    <p:extLst>
      <p:ext uri="{BB962C8B-B14F-4D97-AF65-F5344CB8AC3E}">
        <p14:creationId xmlns:p14="http://schemas.microsoft.com/office/powerpoint/2010/main" val="41642774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E0739-ED97-8E41-BD5A-620E9EA1AF5C}"/>
              </a:ext>
            </a:extLst>
          </p:cNvPr>
          <p:cNvSpPr>
            <a:spLocks noGrp="1"/>
          </p:cNvSpPr>
          <p:nvPr>
            <p:ph type="title"/>
          </p:nvPr>
        </p:nvSpPr>
        <p:spPr/>
        <p:txBody>
          <a:bodyPr>
            <a:normAutofit/>
          </a:bodyPr>
          <a:lstStyle/>
          <a:p>
            <a:pPr algn="l"/>
            <a:r>
              <a:rPr lang="en-GB" dirty="0"/>
              <a:t>Findings - </a:t>
            </a:r>
            <a:r>
              <a:rPr lang="en-GB" sz="4400" b="1" dirty="0"/>
              <a:t>Friendships</a:t>
            </a:r>
            <a:endParaRPr lang="en-GB" dirty="0"/>
          </a:p>
        </p:txBody>
      </p:sp>
      <p:sp>
        <p:nvSpPr>
          <p:cNvPr id="3" name="Content Placeholder 2">
            <a:extLst>
              <a:ext uri="{FF2B5EF4-FFF2-40B4-BE49-F238E27FC236}">
                <a16:creationId xmlns:a16="http://schemas.microsoft.com/office/drawing/2014/main" id="{2D5B2A68-B56E-7F90-2AD1-F28690F0FBB9}"/>
              </a:ext>
            </a:extLst>
          </p:cNvPr>
          <p:cNvSpPr>
            <a:spLocks noGrp="1"/>
          </p:cNvSpPr>
          <p:nvPr>
            <p:ph idx="1"/>
          </p:nvPr>
        </p:nvSpPr>
        <p:spPr/>
        <p:txBody>
          <a:bodyPr>
            <a:normAutofit/>
          </a:bodyPr>
          <a:lstStyle/>
          <a:p>
            <a:pPr marL="0" indent="0" algn="just">
              <a:buNone/>
            </a:pPr>
            <a:r>
              <a:rPr lang="en-GB" sz="3200" dirty="0"/>
              <a:t>Our male and female students reported similar views on their relationships:</a:t>
            </a:r>
          </a:p>
          <a:p>
            <a:pPr marL="171450" indent="-171450" algn="just">
              <a:buFont typeface="Arial" panose="020B0604020202020204" pitchFamily="34" charset="0"/>
              <a:buChar char="•"/>
            </a:pPr>
            <a:r>
              <a:rPr lang="en-GB" sz="3200" dirty="0"/>
              <a:t>51% of our male students and 53% of female students reported feeling confident talking about their feelings with their friends. </a:t>
            </a:r>
          </a:p>
          <a:p>
            <a:pPr marL="171450" indent="-171450" algn="just">
              <a:buFont typeface="Arial" panose="020B0604020202020204" pitchFamily="34" charset="0"/>
              <a:buChar char="•"/>
            </a:pPr>
            <a:r>
              <a:rPr lang="en-GB" sz="3200" dirty="0"/>
              <a:t>77% of boys and 78% of girls felt supported by their friends.</a:t>
            </a:r>
          </a:p>
          <a:p>
            <a:pPr marL="0" indent="0">
              <a:buNone/>
            </a:pPr>
            <a:endParaRPr lang="en-GB" dirty="0"/>
          </a:p>
        </p:txBody>
      </p:sp>
    </p:spTree>
    <p:extLst>
      <p:ext uri="{BB962C8B-B14F-4D97-AF65-F5344CB8AC3E}">
        <p14:creationId xmlns:p14="http://schemas.microsoft.com/office/powerpoint/2010/main" val="30486149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F8822-B43B-26BF-9D25-0EDA9F0BAE85}"/>
              </a:ext>
            </a:extLst>
          </p:cNvPr>
          <p:cNvSpPr>
            <a:spLocks noGrp="1"/>
          </p:cNvSpPr>
          <p:nvPr>
            <p:ph type="title"/>
          </p:nvPr>
        </p:nvSpPr>
        <p:spPr/>
        <p:txBody>
          <a:bodyPr>
            <a:normAutofit/>
          </a:bodyPr>
          <a:lstStyle/>
          <a:p>
            <a:pPr algn="l"/>
            <a:r>
              <a:rPr lang="en-GB" sz="4400" b="1" dirty="0"/>
              <a:t>Self-esteem</a:t>
            </a:r>
            <a:endParaRPr lang="en-GB" dirty="0"/>
          </a:p>
        </p:txBody>
      </p:sp>
      <p:sp>
        <p:nvSpPr>
          <p:cNvPr id="3" name="Content Placeholder 2">
            <a:extLst>
              <a:ext uri="{FF2B5EF4-FFF2-40B4-BE49-F238E27FC236}">
                <a16:creationId xmlns:a16="http://schemas.microsoft.com/office/drawing/2014/main" id="{6A97C6E8-C20F-0FE3-1001-AF61F6A00058}"/>
              </a:ext>
            </a:extLst>
          </p:cNvPr>
          <p:cNvSpPr>
            <a:spLocks noGrp="1"/>
          </p:cNvSpPr>
          <p:nvPr>
            <p:ph idx="1"/>
          </p:nvPr>
        </p:nvSpPr>
        <p:spPr/>
        <p:txBody>
          <a:bodyPr>
            <a:normAutofit fontScale="92500" lnSpcReduction="20000"/>
          </a:bodyPr>
          <a:lstStyle/>
          <a:p>
            <a:pPr marL="0" indent="0" algn="just">
              <a:buNone/>
            </a:pPr>
            <a:r>
              <a:rPr lang="en-GB" sz="3200" dirty="0"/>
              <a:t>Boys reported generally higher levels of self-esteem:</a:t>
            </a:r>
          </a:p>
          <a:p>
            <a:pPr marL="171450" indent="-171450" algn="just">
              <a:buFont typeface="Arial" panose="020B0604020202020204" pitchFamily="34" charset="0"/>
              <a:buChar char="•"/>
            </a:pPr>
            <a:r>
              <a:rPr lang="en-GB" sz="3200" dirty="0"/>
              <a:t>59% of boys and only 38% of girls reported feeling comfortable with the way they look</a:t>
            </a:r>
          </a:p>
          <a:p>
            <a:pPr marL="171450" indent="-171450" algn="just">
              <a:buFont typeface="Arial" panose="020B0604020202020204" pitchFamily="34" charset="0"/>
              <a:buChar char="•"/>
            </a:pPr>
            <a:r>
              <a:rPr lang="en-GB" sz="3200" dirty="0"/>
              <a:t>Older girls feel generally less confident than younger girls. </a:t>
            </a:r>
          </a:p>
          <a:p>
            <a:pPr marL="171450" indent="-171450" algn="just">
              <a:buFont typeface="Arial" panose="020B0604020202020204" pitchFamily="34" charset="0"/>
              <a:buChar char="•"/>
            </a:pPr>
            <a:r>
              <a:rPr lang="en-GB" sz="3200" dirty="0"/>
              <a:t>Only 11% of non-binary or gender fluid students reported feeling comfortable with the way they look. </a:t>
            </a:r>
          </a:p>
          <a:p>
            <a:pPr marL="171450" indent="-171450" algn="just">
              <a:buFont typeface="Arial" panose="020B0604020202020204" pitchFamily="34" charset="0"/>
              <a:buChar char="•"/>
            </a:pPr>
            <a:r>
              <a:rPr lang="en-GB" sz="3200" dirty="0"/>
              <a:t>54% of boys and 41% of girls reported that the social media content they consume makes them feel good about themselves. </a:t>
            </a:r>
          </a:p>
          <a:p>
            <a:pPr marL="0" indent="0">
              <a:buNone/>
            </a:pPr>
            <a:endParaRPr lang="en-GB" dirty="0"/>
          </a:p>
        </p:txBody>
      </p:sp>
    </p:spTree>
    <p:extLst>
      <p:ext uri="{BB962C8B-B14F-4D97-AF65-F5344CB8AC3E}">
        <p14:creationId xmlns:p14="http://schemas.microsoft.com/office/powerpoint/2010/main" val="19872367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25462BD-2FD1-FF90-DE8A-271089B574A8}"/>
              </a:ext>
            </a:extLst>
          </p:cNvPr>
          <p:cNvPicPr>
            <a:picLocks noChangeAspect="1"/>
          </p:cNvPicPr>
          <p:nvPr/>
        </p:nvPicPr>
        <p:blipFill>
          <a:blip r:embed="rId2"/>
          <a:stretch>
            <a:fillRect/>
          </a:stretch>
        </p:blipFill>
        <p:spPr>
          <a:xfrm>
            <a:off x="8843756" y="925175"/>
            <a:ext cx="2962688" cy="4829849"/>
          </a:xfrm>
          <a:prstGeom prst="rect">
            <a:avLst/>
          </a:prstGeom>
        </p:spPr>
      </p:pic>
      <p:sp>
        <p:nvSpPr>
          <p:cNvPr id="5" name="Title 4">
            <a:extLst>
              <a:ext uri="{FF2B5EF4-FFF2-40B4-BE49-F238E27FC236}">
                <a16:creationId xmlns:a16="http://schemas.microsoft.com/office/drawing/2014/main" id="{835DF6AA-DC18-8678-B20B-26AE639D4C47}"/>
              </a:ext>
            </a:extLst>
          </p:cNvPr>
          <p:cNvSpPr>
            <a:spLocks noGrp="1"/>
          </p:cNvSpPr>
          <p:nvPr>
            <p:ph type="title"/>
          </p:nvPr>
        </p:nvSpPr>
        <p:spPr>
          <a:xfrm>
            <a:off x="609600" y="234018"/>
            <a:ext cx="10972800" cy="868958"/>
          </a:xfrm>
        </p:spPr>
        <p:txBody>
          <a:bodyPr/>
          <a:lstStyle/>
          <a:p>
            <a:pPr algn="l"/>
            <a:r>
              <a:rPr lang="en-GB" dirty="0"/>
              <a:t>Online Misogyny</a:t>
            </a:r>
          </a:p>
        </p:txBody>
      </p:sp>
      <p:sp>
        <p:nvSpPr>
          <p:cNvPr id="6" name="Content Placeholder 5">
            <a:extLst>
              <a:ext uri="{FF2B5EF4-FFF2-40B4-BE49-F238E27FC236}">
                <a16:creationId xmlns:a16="http://schemas.microsoft.com/office/drawing/2014/main" id="{428C2C02-23CF-6AA6-5240-7D919AF2C086}"/>
              </a:ext>
            </a:extLst>
          </p:cNvPr>
          <p:cNvSpPr>
            <a:spLocks noGrp="1"/>
          </p:cNvSpPr>
          <p:nvPr>
            <p:ph idx="1"/>
          </p:nvPr>
        </p:nvSpPr>
        <p:spPr>
          <a:xfrm>
            <a:off x="609600" y="1346200"/>
            <a:ext cx="7747000" cy="4696976"/>
          </a:xfrm>
        </p:spPr>
        <p:txBody>
          <a:bodyPr>
            <a:normAutofit fontScale="92500" lnSpcReduction="10000"/>
          </a:bodyPr>
          <a:lstStyle/>
          <a:p>
            <a:pPr marL="0" indent="0">
              <a:buNone/>
            </a:pPr>
            <a:r>
              <a:rPr lang="en-GB" sz="3200" dirty="0"/>
              <a:t>“[There is] no such thing as an independent female.”</a:t>
            </a:r>
          </a:p>
          <a:p>
            <a:pPr marL="0" indent="0">
              <a:buNone/>
            </a:pPr>
            <a:r>
              <a:rPr lang="en-GB" sz="3200" dirty="0"/>
              <a:t>“If I have responsibility over her, then I must have a degree of authority […] You can’t be responsible for a dog if it doesn’t obey you.”</a:t>
            </a:r>
          </a:p>
          <a:p>
            <a:pPr marL="0" indent="0">
              <a:buNone/>
            </a:pPr>
            <a:r>
              <a:rPr lang="en-GB" sz="3200" dirty="0"/>
              <a:t>“Depression isn’t real.”</a:t>
            </a:r>
          </a:p>
          <a:p>
            <a:pPr marL="0" indent="0">
              <a:buNone/>
            </a:pPr>
            <a:r>
              <a:rPr lang="en-GB" sz="3200" dirty="0"/>
              <a:t>“You feel sad, you move on… You will always be depressed if your life is depressing.”</a:t>
            </a:r>
          </a:p>
          <a:p>
            <a:pPr marL="0" indent="0">
              <a:buNone/>
            </a:pPr>
            <a:endParaRPr lang="en-GB" sz="3200" dirty="0"/>
          </a:p>
          <a:p>
            <a:pPr marL="0" indent="0">
              <a:buNone/>
            </a:pPr>
            <a:endParaRPr lang="en-GB" dirty="0"/>
          </a:p>
        </p:txBody>
      </p:sp>
    </p:spTree>
    <p:extLst>
      <p:ext uri="{BB962C8B-B14F-4D97-AF65-F5344CB8AC3E}">
        <p14:creationId xmlns:p14="http://schemas.microsoft.com/office/powerpoint/2010/main" val="23225977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E0739-ED97-8E41-BD5A-620E9EA1AF5C}"/>
              </a:ext>
            </a:extLst>
          </p:cNvPr>
          <p:cNvSpPr>
            <a:spLocks noGrp="1"/>
          </p:cNvSpPr>
          <p:nvPr>
            <p:ph type="title"/>
          </p:nvPr>
        </p:nvSpPr>
        <p:spPr/>
        <p:txBody>
          <a:bodyPr>
            <a:normAutofit/>
          </a:bodyPr>
          <a:lstStyle/>
          <a:p>
            <a:pPr algn="l"/>
            <a:r>
              <a:rPr lang="en-GB" dirty="0"/>
              <a:t>Findings - </a:t>
            </a:r>
            <a:r>
              <a:rPr lang="en-GB" sz="4400" b="1" dirty="0"/>
              <a:t>Misogyny</a:t>
            </a:r>
            <a:endParaRPr lang="en-GB" dirty="0"/>
          </a:p>
        </p:txBody>
      </p:sp>
      <p:sp>
        <p:nvSpPr>
          <p:cNvPr id="3" name="Content Placeholder 2">
            <a:extLst>
              <a:ext uri="{FF2B5EF4-FFF2-40B4-BE49-F238E27FC236}">
                <a16:creationId xmlns:a16="http://schemas.microsoft.com/office/drawing/2014/main" id="{2D5B2A68-B56E-7F90-2AD1-F28690F0FBB9}"/>
              </a:ext>
            </a:extLst>
          </p:cNvPr>
          <p:cNvSpPr>
            <a:spLocks noGrp="1"/>
          </p:cNvSpPr>
          <p:nvPr>
            <p:ph idx="1"/>
          </p:nvPr>
        </p:nvSpPr>
        <p:spPr/>
        <p:txBody>
          <a:bodyPr>
            <a:normAutofit/>
          </a:bodyPr>
          <a:lstStyle/>
          <a:p>
            <a:pPr marL="171450" indent="-171450" algn="just">
              <a:lnSpc>
                <a:spcPct val="108000"/>
              </a:lnSpc>
              <a:buFont typeface="Arial" panose="020B0604020202020204" pitchFamily="34" charset="0"/>
              <a:buChar char="•"/>
            </a:pPr>
            <a:r>
              <a:rPr lang="en-GB" sz="3200" dirty="0"/>
              <a:t>92% of male students and 81% of female students were familiar with at least some of Tate’s content. </a:t>
            </a:r>
          </a:p>
          <a:p>
            <a:pPr marL="171450" indent="-171450" algn="just">
              <a:lnSpc>
                <a:spcPct val="108000"/>
              </a:lnSpc>
              <a:buFont typeface="Arial" panose="020B0604020202020204" pitchFamily="34" charset="0"/>
              <a:buChar char="•"/>
            </a:pPr>
            <a:r>
              <a:rPr lang="en-GB" sz="3200" dirty="0"/>
              <a:t>Girls had a generally negative view of Andrew Tate.  </a:t>
            </a:r>
          </a:p>
          <a:p>
            <a:pPr marL="171450" indent="-171450" algn="just">
              <a:lnSpc>
                <a:spcPct val="108000"/>
              </a:lnSpc>
              <a:buFont typeface="Arial" panose="020B0604020202020204" pitchFamily="34" charset="0"/>
              <a:buChar char="•"/>
            </a:pPr>
            <a:r>
              <a:rPr lang="en-GB" sz="3200" dirty="0"/>
              <a:t>20% of boys had a positive view of Tate (compared to 23% of boys aged 13-15 nationally</a:t>
            </a:r>
            <a:r>
              <a:rPr lang="en-GB" sz="3200" baseline="30000" dirty="0"/>
              <a:t>1</a:t>
            </a:r>
            <a:r>
              <a:rPr lang="en-GB" sz="3200" dirty="0"/>
              <a:t>)</a:t>
            </a:r>
          </a:p>
          <a:p>
            <a:pPr marL="171450" indent="-171450" algn="just">
              <a:lnSpc>
                <a:spcPct val="108000"/>
              </a:lnSpc>
              <a:buFont typeface="Arial" panose="020B0604020202020204" pitchFamily="34" charset="0"/>
              <a:buChar char="•"/>
            </a:pPr>
            <a:r>
              <a:rPr lang="en-GB" sz="3200" dirty="0"/>
              <a:t>25% of boys expressed a neutral or mixed opinion.</a:t>
            </a:r>
          </a:p>
        </p:txBody>
      </p:sp>
    </p:spTree>
    <p:extLst>
      <p:ext uri="{BB962C8B-B14F-4D97-AF65-F5344CB8AC3E}">
        <p14:creationId xmlns:p14="http://schemas.microsoft.com/office/powerpoint/2010/main" val="1936569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E0739-ED97-8E41-BD5A-620E9EA1AF5C}"/>
              </a:ext>
            </a:extLst>
          </p:cNvPr>
          <p:cNvSpPr>
            <a:spLocks noGrp="1"/>
          </p:cNvSpPr>
          <p:nvPr>
            <p:ph type="title"/>
          </p:nvPr>
        </p:nvSpPr>
        <p:spPr/>
        <p:txBody>
          <a:bodyPr>
            <a:normAutofit/>
          </a:bodyPr>
          <a:lstStyle/>
          <a:p>
            <a:pPr algn="l"/>
            <a:r>
              <a:rPr lang="en-GB" dirty="0"/>
              <a:t>Findings - </a:t>
            </a:r>
            <a:r>
              <a:rPr lang="en-GB" sz="4400" b="1" dirty="0"/>
              <a:t>Misogyny</a:t>
            </a:r>
            <a:endParaRPr lang="en-GB" dirty="0"/>
          </a:p>
        </p:txBody>
      </p:sp>
      <p:sp>
        <p:nvSpPr>
          <p:cNvPr id="3" name="Content Placeholder 2">
            <a:extLst>
              <a:ext uri="{FF2B5EF4-FFF2-40B4-BE49-F238E27FC236}">
                <a16:creationId xmlns:a16="http://schemas.microsoft.com/office/drawing/2014/main" id="{2D5B2A68-B56E-7F90-2AD1-F28690F0FBB9}"/>
              </a:ext>
            </a:extLst>
          </p:cNvPr>
          <p:cNvSpPr>
            <a:spLocks noGrp="1"/>
          </p:cNvSpPr>
          <p:nvPr>
            <p:ph idx="1"/>
          </p:nvPr>
        </p:nvSpPr>
        <p:spPr/>
        <p:txBody>
          <a:bodyPr>
            <a:normAutofit fontScale="77500" lnSpcReduction="20000"/>
          </a:bodyPr>
          <a:lstStyle/>
          <a:p>
            <a:pPr marL="171450" indent="-171450" algn="just">
              <a:lnSpc>
                <a:spcPct val="108000"/>
              </a:lnSpc>
              <a:buFont typeface="Arial" panose="020B0604020202020204" pitchFamily="34" charset="0"/>
              <a:buChar char="•"/>
            </a:pPr>
            <a:r>
              <a:rPr lang="en-GB" sz="3200" dirty="0">
                <a:latin typeface="Poppins" panose="00000500000000000000" pitchFamily="2" charset="0"/>
                <a:cs typeface="Poppins" panose="00000500000000000000" pitchFamily="2" charset="0"/>
              </a:rPr>
              <a:t>the number of boys agreeing with Tate on </a:t>
            </a:r>
            <a:r>
              <a:rPr lang="en-GB" sz="3200" b="1" dirty="0">
                <a:latin typeface="Poppins" panose="00000500000000000000" pitchFamily="2" charset="0"/>
                <a:cs typeface="Poppins" panose="00000500000000000000" pitchFamily="2" charset="0"/>
              </a:rPr>
              <a:t>how women should be treated </a:t>
            </a:r>
            <a:r>
              <a:rPr lang="en-GB" sz="3200" dirty="0">
                <a:latin typeface="Poppins" panose="00000500000000000000" pitchFamily="2" charset="0"/>
                <a:cs typeface="Poppins" panose="00000500000000000000" pitchFamily="2" charset="0"/>
              </a:rPr>
              <a:t>dropped to 6% (compared to 13% nationally)</a:t>
            </a:r>
          </a:p>
          <a:p>
            <a:pPr marL="171450" indent="-171450" algn="just">
              <a:lnSpc>
                <a:spcPct val="108000"/>
              </a:lnSpc>
              <a:buFont typeface="Arial" panose="020B0604020202020204" pitchFamily="34" charset="0"/>
              <a:buChar char="•"/>
            </a:pPr>
            <a:r>
              <a:rPr lang="en-GB" sz="3200" dirty="0">
                <a:latin typeface="Poppins" panose="00000500000000000000" pitchFamily="2" charset="0"/>
                <a:cs typeface="Poppins" panose="00000500000000000000" pitchFamily="2" charset="0"/>
              </a:rPr>
              <a:t>42% of boys disagreed with Tate’s views on </a:t>
            </a:r>
            <a:r>
              <a:rPr lang="en-GB" sz="3200" b="1" dirty="0">
                <a:latin typeface="Poppins" panose="00000500000000000000" pitchFamily="2" charset="0"/>
                <a:cs typeface="Poppins" panose="00000500000000000000" pitchFamily="2" charset="0"/>
              </a:rPr>
              <a:t>how women should be treated</a:t>
            </a:r>
            <a:r>
              <a:rPr lang="en-GB" sz="3200" dirty="0">
                <a:latin typeface="Poppins" panose="00000500000000000000" pitchFamily="2" charset="0"/>
                <a:cs typeface="Poppins" panose="00000500000000000000" pitchFamily="2" charset="0"/>
              </a:rPr>
              <a:t>. </a:t>
            </a:r>
          </a:p>
          <a:p>
            <a:pPr marL="171450" indent="-171450" algn="just">
              <a:lnSpc>
                <a:spcPct val="108000"/>
              </a:lnSpc>
              <a:buFont typeface="Arial" panose="020B0604020202020204" pitchFamily="34" charset="0"/>
              <a:buChar char="•"/>
            </a:pPr>
            <a:r>
              <a:rPr lang="en-GB" sz="3200" dirty="0">
                <a:latin typeface="Poppins" panose="00000500000000000000" pitchFamily="2" charset="0"/>
                <a:cs typeface="Poppins" panose="00000500000000000000" pitchFamily="2" charset="0"/>
              </a:rPr>
              <a:t>44% of boys (compared to 33% nationally) reported that they agreed with Tate’s views on </a:t>
            </a:r>
            <a:r>
              <a:rPr lang="en-GB" sz="3200" b="1" dirty="0">
                <a:latin typeface="Poppins" panose="00000500000000000000" pitchFamily="2" charset="0"/>
                <a:cs typeface="Poppins" panose="00000500000000000000" pitchFamily="2" charset="0"/>
              </a:rPr>
              <a:t>work and success</a:t>
            </a:r>
          </a:p>
          <a:p>
            <a:pPr marL="171450" indent="-171450" algn="just">
              <a:lnSpc>
                <a:spcPct val="108000"/>
              </a:lnSpc>
              <a:buFont typeface="Arial" panose="020B0604020202020204" pitchFamily="34" charset="0"/>
              <a:buChar char="•"/>
            </a:pPr>
            <a:r>
              <a:rPr lang="en-GB" sz="3200" dirty="0">
                <a:latin typeface="Poppins" panose="00000500000000000000" pitchFamily="2" charset="0"/>
                <a:cs typeface="Poppins" panose="00000500000000000000" pitchFamily="2" charset="0"/>
              </a:rPr>
              <a:t>29% of them (compared to 28% nationally) agreed with his views on </a:t>
            </a:r>
            <a:r>
              <a:rPr lang="en-GB" sz="3200" b="1" dirty="0">
                <a:latin typeface="Poppins" panose="00000500000000000000" pitchFamily="2" charset="0"/>
                <a:cs typeface="Poppins" panose="00000500000000000000" pitchFamily="2" charset="0"/>
              </a:rPr>
              <a:t>masculinity and what it means to be a man. </a:t>
            </a:r>
          </a:p>
          <a:p>
            <a:pPr marL="171450" indent="-171450" algn="just">
              <a:lnSpc>
                <a:spcPct val="108000"/>
              </a:lnSpc>
              <a:buFont typeface="Arial" panose="020B0604020202020204" pitchFamily="34" charset="0"/>
              <a:buChar char="•"/>
            </a:pPr>
            <a:r>
              <a:rPr lang="en-GB" sz="3200" dirty="0">
                <a:latin typeface="Poppins" panose="00000500000000000000" pitchFamily="2" charset="0"/>
                <a:cs typeface="Poppins" panose="00000500000000000000" pitchFamily="2" charset="0"/>
              </a:rPr>
              <a:t>Our results show that older male students are more likely to agree with Tate’s views.</a:t>
            </a:r>
          </a:p>
        </p:txBody>
      </p:sp>
    </p:spTree>
    <p:extLst>
      <p:ext uri="{BB962C8B-B14F-4D97-AF65-F5344CB8AC3E}">
        <p14:creationId xmlns:p14="http://schemas.microsoft.com/office/powerpoint/2010/main" val="17983895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D05CE-0740-952D-96F5-663F52AC55AD}"/>
              </a:ext>
            </a:extLst>
          </p:cNvPr>
          <p:cNvSpPr>
            <a:spLocks noGrp="1"/>
          </p:cNvSpPr>
          <p:nvPr>
            <p:ph type="title"/>
          </p:nvPr>
        </p:nvSpPr>
        <p:spPr/>
        <p:txBody>
          <a:bodyPr/>
          <a:lstStyle/>
          <a:p>
            <a:pPr algn="l"/>
            <a:r>
              <a:rPr lang="en-GB" dirty="0"/>
              <a:t>What next…</a:t>
            </a:r>
          </a:p>
        </p:txBody>
      </p:sp>
      <p:sp>
        <p:nvSpPr>
          <p:cNvPr id="3" name="Content Placeholder 2">
            <a:extLst>
              <a:ext uri="{FF2B5EF4-FFF2-40B4-BE49-F238E27FC236}">
                <a16:creationId xmlns:a16="http://schemas.microsoft.com/office/drawing/2014/main" id="{20241B63-49CF-251B-2A7C-9098E14110D9}"/>
              </a:ext>
            </a:extLst>
          </p:cNvPr>
          <p:cNvSpPr>
            <a:spLocks noGrp="1"/>
          </p:cNvSpPr>
          <p:nvPr>
            <p:ph idx="1"/>
          </p:nvPr>
        </p:nvSpPr>
        <p:spPr/>
        <p:txBody>
          <a:bodyPr>
            <a:normAutofit/>
          </a:bodyPr>
          <a:lstStyle/>
          <a:p>
            <a:pPr marL="0" indent="0">
              <a:buNone/>
            </a:pPr>
            <a:r>
              <a:rPr lang="en-GB" dirty="0"/>
              <a:t>Whilst some students’ responses paint a reassuring picture compared to national statistics – we are committed to students feeling safe.  We will continue to tackle sexism, misogyny, and harassment at college.</a:t>
            </a:r>
          </a:p>
          <a:p>
            <a:pPr marL="0" indent="0">
              <a:buNone/>
            </a:pPr>
            <a:endParaRPr lang="en-GB" dirty="0"/>
          </a:p>
          <a:p>
            <a:pPr marL="0" indent="0">
              <a:buNone/>
            </a:pPr>
            <a:r>
              <a:rPr lang="en-GB" dirty="0"/>
              <a:t>We are also committed to ensure that all students should receive appropriate mental health support.</a:t>
            </a:r>
          </a:p>
        </p:txBody>
      </p:sp>
    </p:spTree>
    <p:extLst>
      <p:ext uri="{BB962C8B-B14F-4D97-AF65-F5344CB8AC3E}">
        <p14:creationId xmlns:p14="http://schemas.microsoft.com/office/powerpoint/2010/main" val="41203702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7A074-41FD-0E58-0498-F9E0A895F4F9}"/>
              </a:ext>
            </a:extLst>
          </p:cNvPr>
          <p:cNvSpPr>
            <a:spLocks noGrp="1"/>
          </p:cNvSpPr>
          <p:nvPr>
            <p:ph type="title"/>
          </p:nvPr>
        </p:nvSpPr>
        <p:spPr/>
        <p:txBody>
          <a:bodyPr/>
          <a:lstStyle/>
          <a:p>
            <a:pPr algn="l"/>
            <a:r>
              <a:rPr lang="en-GB" dirty="0"/>
              <a:t>Help for parents/carers</a:t>
            </a:r>
          </a:p>
        </p:txBody>
      </p:sp>
      <p:pic>
        <p:nvPicPr>
          <p:cNvPr id="4" name="Image 6">
            <a:extLst>
              <a:ext uri="{FF2B5EF4-FFF2-40B4-BE49-F238E27FC236}">
                <a16:creationId xmlns:a16="http://schemas.microsoft.com/office/drawing/2014/main" id="{1B5D4DB9-DDFD-4501-B23A-BF56D0FE694C}"/>
              </a:ext>
            </a:extLst>
          </p:cNvPr>
          <p:cNvPicPr>
            <a:picLocks noGrp="1" noChangeAspect="1"/>
          </p:cNvPicPr>
          <p:nvPr>
            <p:ph idx="1"/>
          </p:nvPr>
        </p:nvPicPr>
        <p:blipFill>
          <a:blip r:embed="rId2"/>
          <a:stretch>
            <a:fillRect/>
          </a:stretch>
        </p:blipFill>
        <p:spPr>
          <a:xfrm>
            <a:off x="1073115" y="2538296"/>
            <a:ext cx="2622585" cy="2560142"/>
          </a:xfrm>
          <a:prstGeom prst="rect">
            <a:avLst/>
          </a:prstGeom>
        </p:spPr>
      </p:pic>
      <p:sp>
        <p:nvSpPr>
          <p:cNvPr id="6" name="TextBox 5">
            <a:extLst>
              <a:ext uri="{FF2B5EF4-FFF2-40B4-BE49-F238E27FC236}">
                <a16:creationId xmlns:a16="http://schemas.microsoft.com/office/drawing/2014/main" id="{1BFB3940-C2F5-2D79-A423-708EBEB618F5}"/>
              </a:ext>
            </a:extLst>
          </p:cNvPr>
          <p:cNvSpPr txBox="1"/>
          <p:nvPr/>
        </p:nvSpPr>
        <p:spPr>
          <a:xfrm>
            <a:off x="4762500" y="2618038"/>
            <a:ext cx="6096000" cy="2677656"/>
          </a:xfrm>
          <a:prstGeom prst="rect">
            <a:avLst/>
          </a:prstGeom>
          <a:noFill/>
        </p:spPr>
        <p:txBody>
          <a:bodyPr wrap="square">
            <a:spAutoFit/>
          </a:bodyPr>
          <a:lstStyle/>
          <a:p>
            <a:r>
              <a:rPr lang="en-GB" sz="2800" dirty="0">
                <a:solidFill>
                  <a:schemeClr val="tx1"/>
                </a:solidFill>
                <a:latin typeface="Poppins" panose="00000500000000000000" pitchFamily="2" charset="0"/>
                <a:cs typeface="Poppins" panose="00000500000000000000" pitchFamily="2" charset="0"/>
              </a:rPr>
              <a:t>If you want to have a conversation with your child about Andrew Tate but are not sure where to start? Scan the QR code to download a parents’ toolkit</a:t>
            </a:r>
            <a:endParaRPr lang="en-GB" sz="2800"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3024021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7FABC-0488-3BFD-C980-C82468B80807}"/>
              </a:ext>
            </a:extLst>
          </p:cNvPr>
          <p:cNvSpPr>
            <a:spLocks noGrp="1"/>
          </p:cNvSpPr>
          <p:nvPr>
            <p:ph type="title"/>
          </p:nvPr>
        </p:nvSpPr>
        <p:spPr/>
        <p:txBody>
          <a:bodyPr/>
          <a:lstStyle/>
          <a:p>
            <a:r>
              <a:rPr lang="en-GB" dirty="0"/>
              <a:t>SEND</a:t>
            </a:r>
          </a:p>
        </p:txBody>
      </p:sp>
      <p:sp>
        <p:nvSpPr>
          <p:cNvPr id="3" name="Text Placeholder 2">
            <a:extLst>
              <a:ext uri="{FF2B5EF4-FFF2-40B4-BE49-F238E27FC236}">
                <a16:creationId xmlns:a16="http://schemas.microsoft.com/office/drawing/2014/main" id="{B14A6497-6FCC-119D-9B25-6104D8E26095}"/>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24736528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7B317-45A9-0184-F272-1F6A16C564E8}"/>
              </a:ext>
            </a:extLst>
          </p:cNvPr>
          <p:cNvSpPr>
            <a:spLocks noGrp="1"/>
          </p:cNvSpPr>
          <p:nvPr>
            <p:ph type="title"/>
          </p:nvPr>
        </p:nvSpPr>
        <p:spPr/>
        <p:txBody>
          <a:bodyPr/>
          <a:lstStyle/>
          <a:p>
            <a:pPr algn="l"/>
            <a:r>
              <a:rPr lang="en-GB" dirty="0"/>
              <a:t>Some context…</a:t>
            </a:r>
          </a:p>
        </p:txBody>
      </p:sp>
      <p:sp>
        <p:nvSpPr>
          <p:cNvPr id="3" name="Content Placeholder 2">
            <a:extLst>
              <a:ext uri="{FF2B5EF4-FFF2-40B4-BE49-F238E27FC236}">
                <a16:creationId xmlns:a16="http://schemas.microsoft.com/office/drawing/2014/main" id="{3049E3CB-34F2-E7BF-1308-1AC762C06BD5}"/>
              </a:ext>
            </a:extLst>
          </p:cNvPr>
          <p:cNvSpPr>
            <a:spLocks noGrp="1"/>
          </p:cNvSpPr>
          <p:nvPr>
            <p:ph idx="1"/>
          </p:nvPr>
        </p:nvSpPr>
        <p:spPr>
          <a:xfrm>
            <a:off x="304800" y="1833844"/>
            <a:ext cx="11582400" cy="4209332"/>
          </a:xfrm>
        </p:spPr>
        <p:txBody>
          <a:bodyPr/>
          <a:lstStyle/>
          <a:p>
            <a:pPr marL="0" indent="0">
              <a:buNone/>
            </a:pPr>
            <a:r>
              <a:rPr lang="en-GB" dirty="0"/>
              <a:t>Currently 59 EHCPs on roll – approx. 66 in Sept 24</a:t>
            </a:r>
          </a:p>
          <a:p>
            <a:pPr marL="0" indent="0">
              <a:buNone/>
            </a:pPr>
            <a:r>
              <a:rPr lang="en-GB" dirty="0"/>
              <a:t>National EHCP 2.2%  Ely has 3.6%</a:t>
            </a:r>
          </a:p>
          <a:p>
            <a:pPr marL="0" indent="0">
              <a:buNone/>
            </a:pPr>
            <a:r>
              <a:rPr lang="en-GB" dirty="0"/>
              <a:t>SEND support without EHCP nationally – 11.2% Ely has 23%</a:t>
            </a:r>
          </a:p>
          <a:p>
            <a:pPr marL="0" indent="0">
              <a:buNone/>
            </a:pPr>
            <a:endParaRPr lang="en-GB" dirty="0"/>
          </a:p>
          <a:p>
            <a:pPr marL="0" indent="0">
              <a:buNone/>
            </a:pPr>
            <a:r>
              <a:rPr lang="en-GB" dirty="0"/>
              <a:t>In 2019 we had 9 EHCP students</a:t>
            </a:r>
          </a:p>
          <a:p>
            <a:pPr marL="0" indent="0">
              <a:buNone/>
            </a:pPr>
            <a:r>
              <a:rPr lang="en-GB" dirty="0"/>
              <a:t>In 2021 this had grown to 21 students</a:t>
            </a:r>
          </a:p>
        </p:txBody>
      </p:sp>
    </p:spTree>
    <p:extLst>
      <p:ext uri="{BB962C8B-B14F-4D97-AF65-F5344CB8AC3E}">
        <p14:creationId xmlns:p14="http://schemas.microsoft.com/office/powerpoint/2010/main" val="33281047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B44B0-C707-0650-F410-D7C012D543F7}"/>
              </a:ext>
            </a:extLst>
          </p:cNvPr>
          <p:cNvSpPr>
            <a:spLocks noGrp="1"/>
          </p:cNvSpPr>
          <p:nvPr>
            <p:ph type="title"/>
          </p:nvPr>
        </p:nvSpPr>
        <p:spPr/>
        <p:txBody>
          <a:bodyPr>
            <a:normAutofit fontScale="90000"/>
          </a:bodyPr>
          <a:lstStyle/>
          <a:p>
            <a:pPr algn="l"/>
            <a:r>
              <a:rPr lang="en-GB" dirty="0"/>
              <a:t>Appropriate provision for difficulties with</a:t>
            </a:r>
          </a:p>
        </p:txBody>
      </p:sp>
      <p:sp>
        <p:nvSpPr>
          <p:cNvPr id="3" name="Content Placeholder 2">
            <a:extLst>
              <a:ext uri="{FF2B5EF4-FFF2-40B4-BE49-F238E27FC236}">
                <a16:creationId xmlns:a16="http://schemas.microsoft.com/office/drawing/2014/main" id="{E9CDDAB9-0F8D-1F5C-51FC-9C42D9FE399E}"/>
              </a:ext>
            </a:extLst>
          </p:cNvPr>
          <p:cNvSpPr>
            <a:spLocks noGrp="1"/>
          </p:cNvSpPr>
          <p:nvPr>
            <p:ph idx="1"/>
          </p:nvPr>
        </p:nvSpPr>
        <p:spPr/>
        <p:txBody>
          <a:bodyPr/>
          <a:lstStyle/>
          <a:p>
            <a:r>
              <a:rPr lang="en-GB" dirty="0"/>
              <a:t>Mild and moderate learning</a:t>
            </a:r>
          </a:p>
          <a:p>
            <a:r>
              <a:rPr lang="en-GB" dirty="0"/>
              <a:t>Speech, language and communication </a:t>
            </a:r>
          </a:p>
          <a:p>
            <a:r>
              <a:rPr lang="en-GB" dirty="0"/>
              <a:t>Autistic spectrum</a:t>
            </a:r>
          </a:p>
          <a:p>
            <a:r>
              <a:rPr lang="en-GB" dirty="0"/>
              <a:t>ADHD</a:t>
            </a:r>
          </a:p>
          <a:p>
            <a:r>
              <a:rPr lang="en-GB" dirty="0"/>
              <a:t>Dyslexia, dyscalculia and dyspraxia</a:t>
            </a:r>
          </a:p>
          <a:p>
            <a:r>
              <a:rPr lang="en-GB" dirty="0"/>
              <a:t>SEMH</a:t>
            </a:r>
          </a:p>
          <a:p>
            <a:r>
              <a:rPr lang="en-GB" dirty="0"/>
              <a:t>Range of medical disabilities</a:t>
            </a:r>
          </a:p>
        </p:txBody>
      </p:sp>
    </p:spTree>
    <p:extLst>
      <p:ext uri="{BB962C8B-B14F-4D97-AF65-F5344CB8AC3E}">
        <p14:creationId xmlns:p14="http://schemas.microsoft.com/office/powerpoint/2010/main" val="16882510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BF4C5382-A920-019A-61C4-9DFE4BCD63A4}"/>
              </a:ext>
            </a:extLst>
          </p:cNvPr>
          <p:cNvGraphicFramePr/>
          <p:nvPr>
            <p:extLst>
              <p:ext uri="{D42A27DB-BD31-4B8C-83A1-F6EECF244321}">
                <p14:modId xmlns:p14="http://schemas.microsoft.com/office/powerpoint/2010/main" val="2318340536"/>
              </p:ext>
            </p:extLst>
          </p:nvPr>
        </p:nvGraphicFramePr>
        <p:xfrm>
          <a:off x="2184400" y="808566"/>
          <a:ext cx="90424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30E93D9B-A8CC-6F84-DF21-804B0471E3DE}"/>
              </a:ext>
            </a:extLst>
          </p:cNvPr>
          <p:cNvSpPr txBox="1"/>
          <p:nvPr/>
        </p:nvSpPr>
        <p:spPr>
          <a:xfrm>
            <a:off x="595868" y="719666"/>
            <a:ext cx="738664" cy="5418667"/>
          </a:xfrm>
          <a:prstGeom prst="rect">
            <a:avLst/>
          </a:prstGeom>
          <a:noFill/>
        </p:spPr>
        <p:txBody>
          <a:bodyPr vert="vert270" wrap="square" rtlCol="0">
            <a:spAutoFit/>
          </a:bodyPr>
          <a:lstStyle/>
          <a:p>
            <a:r>
              <a:rPr lang="en-GB" sz="3600" dirty="0">
                <a:latin typeface="Poppins" panose="00000500000000000000" pitchFamily="2" charset="0"/>
                <a:cs typeface="Poppins" panose="00000500000000000000" pitchFamily="2" charset="0"/>
              </a:rPr>
              <a:t>MERIDIAN SEND POLICY</a:t>
            </a:r>
          </a:p>
        </p:txBody>
      </p:sp>
    </p:spTree>
    <p:extLst>
      <p:ext uri="{BB962C8B-B14F-4D97-AF65-F5344CB8AC3E}">
        <p14:creationId xmlns:p14="http://schemas.microsoft.com/office/powerpoint/2010/main" val="6023208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AB4D3-77A0-BF5D-F173-F26D446A231D}"/>
              </a:ext>
            </a:extLst>
          </p:cNvPr>
          <p:cNvSpPr>
            <a:spLocks noGrp="1"/>
          </p:cNvSpPr>
          <p:nvPr>
            <p:ph type="title"/>
          </p:nvPr>
        </p:nvSpPr>
        <p:spPr/>
        <p:txBody>
          <a:bodyPr/>
          <a:lstStyle/>
          <a:p>
            <a:pPr algn="l"/>
            <a:r>
              <a:rPr lang="en-GB" dirty="0"/>
              <a:t>Expectations</a:t>
            </a:r>
          </a:p>
        </p:txBody>
      </p:sp>
      <p:sp>
        <p:nvSpPr>
          <p:cNvPr id="3" name="Content Placeholder 2">
            <a:extLst>
              <a:ext uri="{FF2B5EF4-FFF2-40B4-BE49-F238E27FC236}">
                <a16:creationId xmlns:a16="http://schemas.microsoft.com/office/drawing/2014/main" id="{B41A47B7-08AB-29BE-4455-2F69D23C7DDC}"/>
              </a:ext>
            </a:extLst>
          </p:cNvPr>
          <p:cNvSpPr>
            <a:spLocks noGrp="1"/>
          </p:cNvSpPr>
          <p:nvPr>
            <p:ph idx="1"/>
          </p:nvPr>
        </p:nvSpPr>
        <p:spPr/>
        <p:txBody>
          <a:bodyPr>
            <a:normAutofit fontScale="85000" lnSpcReduction="10000"/>
          </a:bodyPr>
          <a:lstStyle/>
          <a:p>
            <a:pPr marL="0" indent="0">
              <a:buNone/>
            </a:pPr>
            <a:r>
              <a:rPr lang="en-GB" b="1" dirty="0"/>
              <a:t>Students with SEND are…</a:t>
            </a:r>
          </a:p>
          <a:p>
            <a:pPr marL="0" indent="0">
              <a:buNone/>
            </a:pPr>
            <a:r>
              <a:rPr lang="en-GB" dirty="0"/>
              <a:t>Known and their needs understood by pastoral and teaching staff</a:t>
            </a:r>
          </a:p>
          <a:p>
            <a:pPr marL="0" indent="0">
              <a:buNone/>
            </a:pPr>
            <a:r>
              <a:rPr lang="en-GB" dirty="0"/>
              <a:t>Adaptions within the classroom are typical and regularly used</a:t>
            </a:r>
          </a:p>
          <a:p>
            <a:pPr marL="0" indent="0">
              <a:buNone/>
            </a:pPr>
            <a:r>
              <a:rPr lang="en-GB" dirty="0"/>
              <a:t>Students make expected progress</a:t>
            </a:r>
          </a:p>
          <a:p>
            <a:pPr marL="0" indent="0">
              <a:buNone/>
            </a:pPr>
            <a:r>
              <a:rPr lang="en-GB" dirty="0"/>
              <a:t>Students are happy, safe and pride members of Ely College</a:t>
            </a:r>
          </a:p>
          <a:p>
            <a:pPr marL="0" indent="0">
              <a:buNone/>
            </a:pPr>
            <a:r>
              <a:rPr lang="en-GB" dirty="0"/>
              <a:t>Parents feel supported and confident that their child will succeed and be happy here</a:t>
            </a:r>
          </a:p>
        </p:txBody>
      </p:sp>
    </p:spTree>
    <p:extLst>
      <p:ext uri="{BB962C8B-B14F-4D97-AF65-F5344CB8AC3E}">
        <p14:creationId xmlns:p14="http://schemas.microsoft.com/office/powerpoint/2010/main" val="31930554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9CCAB-5FD0-BC3F-EEF7-31A73DF5E47E}"/>
              </a:ext>
            </a:extLst>
          </p:cNvPr>
          <p:cNvSpPr>
            <a:spLocks noGrp="1"/>
          </p:cNvSpPr>
          <p:nvPr>
            <p:ph type="title"/>
          </p:nvPr>
        </p:nvSpPr>
        <p:spPr/>
        <p:txBody>
          <a:bodyPr/>
          <a:lstStyle/>
          <a:p>
            <a:pPr algn="l"/>
            <a:r>
              <a:rPr lang="en-GB" dirty="0"/>
              <a:t>How are we doing?</a:t>
            </a:r>
          </a:p>
        </p:txBody>
      </p:sp>
      <p:sp>
        <p:nvSpPr>
          <p:cNvPr id="3" name="Content Placeholder 2">
            <a:extLst>
              <a:ext uri="{FF2B5EF4-FFF2-40B4-BE49-F238E27FC236}">
                <a16:creationId xmlns:a16="http://schemas.microsoft.com/office/drawing/2014/main" id="{EB983CAD-9C8F-3D24-D3A3-BF4073950848}"/>
              </a:ext>
            </a:extLst>
          </p:cNvPr>
          <p:cNvSpPr>
            <a:spLocks noGrp="1"/>
          </p:cNvSpPr>
          <p:nvPr>
            <p:ph sz="half" idx="1"/>
          </p:nvPr>
        </p:nvSpPr>
        <p:spPr/>
        <p:txBody>
          <a:bodyPr>
            <a:normAutofit fontScale="92500" lnSpcReduction="10000"/>
          </a:bodyPr>
          <a:lstStyle/>
          <a:p>
            <a:pPr marL="0" indent="0">
              <a:buNone/>
            </a:pPr>
            <a:r>
              <a:rPr lang="en-GB" b="1" dirty="0"/>
              <a:t>Strengths</a:t>
            </a:r>
          </a:p>
          <a:p>
            <a:pPr marL="0" indent="0">
              <a:buNone/>
            </a:pPr>
            <a:r>
              <a:rPr lang="en-GB" dirty="0"/>
              <a:t>26 TA’s – wide experience</a:t>
            </a:r>
          </a:p>
          <a:p>
            <a:pPr marL="0" indent="0">
              <a:buNone/>
            </a:pPr>
            <a:r>
              <a:rPr lang="en-GB" dirty="0"/>
              <a:t>Excellent SENDCO and support staff</a:t>
            </a:r>
          </a:p>
          <a:p>
            <a:pPr marL="0" indent="0">
              <a:buNone/>
            </a:pPr>
            <a:r>
              <a:rPr lang="en-GB" dirty="0"/>
              <a:t>Recent SEND review very positive </a:t>
            </a:r>
          </a:p>
          <a:p>
            <a:pPr marL="0" indent="0">
              <a:buNone/>
            </a:pPr>
            <a:r>
              <a:rPr lang="en-GB" dirty="0"/>
              <a:t>Ralph!</a:t>
            </a:r>
          </a:p>
          <a:p>
            <a:pPr marL="0" indent="0">
              <a:buNone/>
            </a:pPr>
            <a:r>
              <a:rPr lang="en-GB" dirty="0"/>
              <a:t>Evolve</a:t>
            </a:r>
          </a:p>
          <a:p>
            <a:pPr marL="0" indent="0">
              <a:buNone/>
            </a:pPr>
            <a:r>
              <a:rPr lang="en-GB" dirty="0"/>
              <a:t>Reading Intervention is exceptional</a:t>
            </a:r>
          </a:p>
        </p:txBody>
      </p:sp>
      <p:sp>
        <p:nvSpPr>
          <p:cNvPr id="4" name="Content Placeholder 3">
            <a:extLst>
              <a:ext uri="{FF2B5EF4-FFF2-40B4-BE49-F238E27FC236}">
                <a16:creationId xmlns:a16="http://schemas.microsoft.com/office/drawing/2014/main" id="{EB895707-59BB-D2AE-EECF-B4B671EF5951}"/>
              </a:ext>
            </a:extLst>
          </p:cNvPr>
          <p:cNvSpPr>
            <a:spLocks noGrp="1"/>
          </p:cNvSpPr>
          <p:nvPr>
            <p:ph sz="half" idx="2"/>
          </p:nvPr>
        </p:nvSpPr>
        <p:spPr/>
        <p:txBody>
          <a:bodyPr>
            <a:normAutofit fontScale="92500" lnSpcReduction="10000"/>
          </a:bodyPr>
          <a:lstStyle/>
          <a:p>
            <a:pPr marL="0" indent="0">
              <a:buNone/>
            </a:pPr>
            <a:r>
              <a:rPr lang="en-GB" b="1" dirty="0"/>
              <a:t>Improvements</a:t>
            </a:r>
          </a:p>
          <a:p>
            <a:pPr marL="0" indent="0">
              <a:buNone/>
            </a:pPr>
            <a:r>
              <a:rPr lang="en-GB" dirty="0"/>
              <a:t>Progress made with </a:t>
            </a:r>
            <a:r>
              <a:rPr lang="en-GB" dirty="0" err="1"/>
              <a:t>ProvisionMap</a:t>
            </a:r>
            <a:r>
              <a:rPr lang="en-GB" dirty="0"/>
              <a:t> tool</a:t>
            </a:r>
          </a:p>
          <a:p>
            <a:pPr marL="0" indent="0">
              <a:buNone/>
            </a:pPr>
            <a:r>
              <a:rPr lang="en-GB" dirty="0"/>
              <a:t>Dedicated CPD time to SEND awareness – specific students / Autism</a:t>
            </a:r>
          </a:p>
          <a:p>
            <a:pPr marL="0" indent="0">
              <a:buNone/>
            </a:pPr>
            <a:r>
              <a:rPr lang="en-GB" dirty="0"/>
              <a:t>Quality first with Wave 1 and Wave 2 students by sharing effective strategies and knowledge</a:t>
            </a:r>
          </a:p>
          <a:p>
            <a:pPr marL="0" indent="0">
              <a:buNone/>
            </a:pPr>
            <a:r>
              <a:rPr lang="en-GB" dirty="0"/>
              <a:t>Communication</a:t>
            </a:r>
          </a:p>
        </p:txBody>
      </p:sp>
    </p:spTree>
    <p:extLst>
      <p:ext uri="{BB962C8B-B14F-4D97-AF65-F5344CB8AC3E}">
        <p14:creationId xmlns:p14="http://schemas.microsoft.com/office/powerpoint/2010/main" val="7914528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25A85-713B-9699-5C55-5FD95AB47537}"/>
              </a:ext>
            </a:extLst>
          </p:cNvPr>
          <p:cNvSpPr>
            <a:spLocks noGrp="1"/>
          </p:cNvSpPr>
          <p:nvPr>
            <p:ph type="title"/>
          </p:nvPr>
        </p:nvSpPr>
        <p:spPr>
          <a:xfrm>
            <a:off x="431800" y="200442"/>
            <a:ext cx="10972800" cy="868958"/>
          </a:xfrm>
        </p:spPr>
        <p:txBody>
          <a:bodyPr/>
          <a:lstStyle/>
          <a:p>
            <a:pPr algn="l"/>
            <a:r>
              <a:rPr lang="en-GB" dirty="0"/>
              <a:t>Evolve……Aspire</a:t>
            </a:r>
          </a:p>
        </p:txBody>
      </p:sp>
      <p:pic>
        <p:nvPicPr>
          <p:cNvPr id="5" name="Content Placeholder 4">
            <a:extLst>
              <a:ext uri="{FF2B5EF4-FFF2-40B4-BE49-F238E27FC236}">
                <a16:creationId xmlns:a16="http://schemas.microsoft.com/office/drawing/2014/main" id="{19B9E798-3ED3-7468-EC24-C4AFDA3CF1BB}"/>
              </a:ext>
            </a:extLst>
          </p:cNvPr>
          <p:cNvPicPr>
            <a:picLocks noGrp="1" noChangeAspect="1"/>
          </p:cNvPicPr>
          <p:nvPr>
            <p:ph idx="1"/>
          </p:nvPr>
        </p:nvPicPr>
        <p:blipFill>
          <a:blip r:embed="rId2"/>
          <a:stretch>
            <a:fillRect/>
          </a:stretch>
        </p:blipFill>
        <p:spPr>
          <a:xfrm>
            <a:off x="6747581" y="1323975"/>
            <a:ext cx="4665838" cy="4210050"/>
          </a:xfrm>
        </p:spPr>
      </p:pic>
      <p:sp>
        <p:nvSpPr>
          <p:cNvPr id="6" name="TextBox 5">
            <a:extLst>
              <a:ext uri="{FF2B5EF4-FFF2-40B4-BE49-F238E27FC236}">
                <a16:creationId xmlns:a16="http://schemas.microsoft.com/office/drawing/2014/main" id="{FE8A8FE5-E9A2-CF4E-5B44-5C0FA5A34004}"/>
              </a:ext>
            </a:extLst>
          </p:cNvPr>
          <p:cNvSpPr txBox="1"/>
          <p:nvPr/>
        </p:nvSpPr>
        <p:spPr>
          <a:xfrm>
            <a:off x="431800" y="1206500"/>
            <a:ext cx="5981700" cy="4801314"/>
          </a:xfrm>
          <a:prstGeom prst="rect">
            <a:avLst/>
          </a:prstGeom>
          <a:noFill/>
        </p:spPr>
        <p:txBody>
          <a:bodyPr wrap="square" rtlCol="0">
            <a:spAutoFit/>
          </a:bodyPr>
          <a:lstStyle/>
          <a:p>
            <a:r>
              <a:rPr lang="en-GB" dirty="0">
                <a:latin typeface="Poppins" panose="00000500000000000000" pitchFamily="2" charset="0"/>
                <a:cs typeface="Poppins" panose="00000500000000000000" pitchFamily="2" charset="0"/>
              </a:rPr>
              <a:t>12-13 students – needs mean that they have struggled with mainstream provision</a:t>
            </a:r>
          </a:p>
          <a:p>
            <a:endParaRPr lang="en-GB" dirty="0">
              <a:latin typeface="Poppins" panose="00000500000000000000" pitchFamily="2" charset="0"/>
              <a:cs typeface="Poppins" panose="00000500000000000000" pitchFamily="2" charset="0"/>
            </a:endParaRPr>
          </a:p>
          <a:p>
            <a:r>
              <a:rPr lang="en-GB" dirty="0">
                <a:latin typeface="Poppins" panose="00000500000000000000" pitchFamily="2" charset="0"/>
                <a:cs typeface="Poppins" panose="00000500000000000000" pitchFamily="2" charset="0"/>
              </a:rPr>
              <a:t>Mainly year 7-8  (1 year 9 student recently joined)</a:t>
            </a:r>
          </a:p>
          <a:p>
            <a:endParaRPr lang="en-GB" dirty="0">
              <a:latin typeface="Poppins" panose="00000500000000000000" pitchFamily="2" charset="0"/>
              <a:cs typeface="Poppins" panose="00000500000000000000" pitchFamily="2" charset="0"/>
            </a:endParaRPr>
          </a:p>
          <a:p>
            <a:r>
              <a:rPr lang="en-GB" dirty="0">
                <a:latin typeface="Poppins" panose="00000500000000000000" pitchFamily="2" charset="0"/>
                <a:cs typeface="Poppins" panose="00000500000000000000" pitchFamily="2" charset="0"/>
              </a:rPr>
              <a:t>Hugely complex hybrid timetable – one main full-time teacher supported by 2 TAs</a:t>
            </a:r>
          </a:p>
          <a:p>
            <a:endParaRPr lang="en-GB" dirty="0">
              <a:latin typeface="Poppins" panose="00000500000000000000" pitchFamily="2" charset="0"/>
              <a:cs typeface="Poppins" panose="00000500000000000000" pitchFamily="2" charset="0"/>
            </a:endParaRPr>
          </a:p>
          <a:p>
            <a:r>
              <a:rPr lang="en-GB" dirty="0">
                <a:latin typeface="Poppins" panose="00000500000000000000" pitchFamily="2" charset="0"/>
                <a:cs typeface="Poppins" panose="00000500000000000000" pitchFamily="2" charset="0"/>
              </a:rPr>
              <a:t>Use therapeutic support to support wellbeing, interactions with others and self confidence</a:t>
            </a:r>
          </a:p>
          <a:p>
            <a:endParaRPr lang="en-GB" dirty="0">
              <a:latin typeface="Poppins" panose="00000500000000000000" pitchFamily="2" charset="0"/>
              <a:cs typeface="Poppins" panose="00000500000000000000" pitchFamily="2" charset="0"/>
            </a:endParaRPr>
          </a:p>
          <a:p>
            <a:r>
              <a:rPr lang="en-GB" dirty="0">
                <a:latin typeface="Poppins" panose="00000500000000000000" pitchFamily="2" charset="0"/>
                <a:cs typeface="Poppins" panose="00000500000000000000" pitchFamily="2" charset="0"/>
              </a:rPr>
              <a:t>Students still attend mainstream lessons (drama/PE/Tech/Music)</a:t>
            </a:r>
          </a:p>
          <a:p>
            <a:endParaRPr lang="en-GB" dirty="0">
              <a:latin typeface="Poppins" panose="00000500000000000000" pitchFamily="2" charset="0"/>
              <a:cs typeface="Poppins" panose="00000500000000000000" pitchFamily="2" charset="0"/>
            </a:endParaRPr>
          </a:p>
          <a:p>
            <a:r>
              <a:rPr lang="en-GB" dirty="0">
                <a:latin typeface="Poppins" panose="00000500000000000000" pitchFamily="2" charset="0"/>
                <a:cs typeface="Poppins" panose="00000500000000000000" pitchFamily="2" charset="0"/>
              </a:rPr>
              <a:t>Recent SEND review highlighted</a:t>
            </a:r>
          </a:p>
          <a:p>
            <a:r>
              <a:rPr lang="en-GB" dirty="0">
                <a:solidFill>
                  <a:schemeClr val="tx2">
                    <a:lumMod val="75000"/>
                  </a:schemeClr>
                </a:solidFill>
                <a:latin typeface="Poppins" panose="00000500000000000000" pitchFamily="2" charset="0"/>
                <a:cs typeface="Poppins" panose="00000500000000000000" pitchFamily="2" charset="0"/>
              </a:rPr>
              <a:t>“It was a pleasure to observe how calm, relaxed and engaged CYP in the Evolve provision were.”</a:t>
            </a:r>
          </a:p>
        </p:txBody>
      </p:sp>
    </p:spTree>
    <p:extLst>
      <p:ext uri="{BB962C8B-B14F-4D97-AF65-F5344CB8AC3E}">
        <p14:creationId xmlns:p14="http://schemas.microsoft.com/office/powerpoint/2010/main" val="21923626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mural of sea creatures and fish&#10;&#10;Description automatically generated">
            <a:extLst>
              <a:ext uri="{FF2B5EF4-FFF2-40B4-BE49-F238E27FC236}">
                <a16:creationId xmlns:a16="http://schemas.microsoft.com/office/drawing/2014/main" id="{66BD16E6-A96F-48E8-5402-A03E2875A3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12192001" cy="6858001"/>
          </a:xfrm>
          <a:prstGeom prst="rect">
            <a:avLst/>
          </a:prstGeom>
        </p:spPr>
      </p:pic>
    </p:spTree>
    <p:extLst>
      <p:ext uri="{BB962C8B-B14F-4D97-AF65-F5344CB8AC3E}">
        <p14:creationId xmlns:p14="http://schemas.microsoft.com/office/powerpoint/2010/main" val="12686128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8DD3F-227A-5FCE-BA35-A105CC9B78D3}"/>
              </a:ext>
            </a:extLst>
          </p:cNvPr>
          <p:cNvSpPr>
            <a:spLocks noGrp="1"/>
          </p:cNvSpPr>
          <p:nvPr>
            <p:ph type="title"/>
          </p:nvPr>
        </p:nvSpPr>
        <p:spPr>
          <a:xfrm>
            <a:off x="444500" y="192524"/>
            <a:ext cx="10972800" cy="868958"/>
          </a:xfrm>
        </p:spPr>
        <p:txBody>
          <a:bodyPr/>
          <a:lstStyle/>
          <a:p>
            <a:pPr algn="l"/>
            <a:r>
              <a:rPr lang="en-GB" dirty="0"/>
              <a:t>Reading at Ely</a:t>
            </a:r>
          </a:p>
        </p:txBody>
      </p:sp>
      <p:sp>
        <p:nvSpPr>
          <p:cNvPr id="3" name="Content Placeholder 2">
            <a:extLst>
              <a:ext uri="{FF2B5EF4-FFF2-40B4-BE49-F238E27FC236}">
                <a16:creationId xmlns:a16="http://schemas.microsoft.com/office/drawing/2014/main" id="{4DAAF0C2-DC40-4946-143F-568BD8B79421}"/>
              </a:ext>
            </a:extLst>
          </p:cNvPr>
          <p:cNvSpPr>
            <a:spLocks noGrp="1"/>
          </p:cNvSpPr>
          <p:nvPr>
            <p:ph idx="1"/>
          </p:nvPr>
        </p:nvSpPr>
        <p:spPr>
          <a:xfrm>
            <a:off x="609600" y="1206500"/>
            <a:ext cx="10972800" cy="4919664"/>
          </a:xfrm>
        </p:spPr>
        <p:txBody>
          <a:bodyPr/>
          <a:lstStyle/>
          <a:p>
            <a:pPr marL="0" indent="0">
              <a:buNone/>
            </a:pPr>
            <a:r>
              <a:rPr lang="en-GB" dirty="0"/>
              <a:t>Support those students who struggle with reading</a:t>
            </a:r>
          </a:p>
          <a:p>
            <a:pPr marL="0" indent="0">
              <a:buNone/>
            </a:pPr>
            <a:r>
              <a:rPr lang="en-GB" dirty="0"/>
              <a:t>Identified 12 students in year 8 (wide range of data)</a:t>
            </a:r>
          </a:p>
          <a:p>
            <a:pPr marL="0" indent="0">
              <a:buNone/>
            </a:pPr>
            <a:r>
              <a:rPr lang="en-GB" dirty="0"/>
              <a:t>	4 fiction reading lessons during tutor time</a:t>
            </a:r>
          </a:p>
          <a:p>
            <a:pPr marL="0" indent="0">
              <a:buNone/>
            </a:pPr>
            <a:r>
              <a:rPr lang="en-GB" dirty="0"/>
              <a:t>	two disciplinary literacy lessons each week</a:t>
            </a:r>
          </a:p>
          <a:p>
            <a:pPr marL="0" indent="0">
              <a:buNone/>
            </a:pPr>
            <a:r>
              <a:rPr lang="en-GB" dirty="0"/>
              <a:t>	regular contact with parents – coffee morning 	as well as academic mentoring</a:t>
            </a:r>
          </a:p>
          <a:p>
            <a:pPr marL="0" indent="0">
              <a:buNone/>
            </a:pPr>
            <a:r>
              <a:rPr lang="en-GB" dirty="0"/>
              <a:t>	research based plan</a:t>
            </a:r>
          </a:p>
          <a:p>
            <a:pPr marL="0" indent="0">
              <a:buNone/>
            </a:pPr>
            <a:endParaRPr lang="en-GB" dirty="0"/>
          </a:p>
        </p:txBody>
      </p:sp>
    </p:spTree>
    <p:extLst>
      <p:ext uri="{BB962C8B-B14F-4D97-AF65-F5344CB8AC3E}">
        <p14:creationId xmlns:p14="http://schemas.microsoft.com/office/powerpoint/2010/main" val="488976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223C3B1-270A-E54E-21FC-59C9B0503736}"/>
              </a:ext>
            </a:extLst>
          </p:cNvPr>
          <p:cNvPicPr>
            <a:picLocks noChangeAspect="1"/>
          </p:cNvPicPr>
          <p:nvPr/>
        </p:nvPicPr>
        <p:blipFill>
          <a:blip r:embed="rId2"/>
          <a:stretch>
            <a:fillRect/>
          </a:stretch>
        </p:blipFill>
        <p:spPr>
          <a:xfrm>
            <a:off x="1587500" y="0"/>
            <a:ext cx="7592485" cy="6858000"/>
          </a:xfrm>
          <a:prstGeom prst="rect">
            <a:avLst/>
          </a:prstGeom>
        </p:spPr>
      </p:pic>
    </p:spTree>
    <p:extLst>
      <p:ext uri="{BB962C8B-B14F-4D97-AF65-F5344CB8AC3E}">
        <p14:creationId xmlns:p14="http://schemas.microsoft.com/office/powerpoint/2010/main" val="37772895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C4BAC-A039-D1F7-6340-60AA00AD1EBD}"/>
              </a:ext>
            </a:extLst>
          </p:cNvPr>
          <p:cNvSpPr>
            <a:spLocks noGrp="1"/>
          </p:cNvSpPr>
          <p:nvPr>
            <p:ph type="title"/>
          </p:nvPr>
        </p:nvSpPr>
        <p:spPr/>
        <p:txBody>
          <a:bodyPr/>
          <a:lstStyle/>
          <a:p>
            <a:pPr algn="l"/>
            <a:r>
              <a:rPr lang="en-GB" dirty="0"/>
              <a:t>What have we found?</a:t>
            </a:r>
          </a:p>
        </p:txBody>
      </p:sp>
      <p:sp>
        <p:nvSpPr>
          <p:cNvPr id="3" name="Content Placeholder 2">
            <a:extLst>
              <a:ext uri="{FF2B5EF4-FFF2-40B4-BE49-F238E27FC236}">
                <a16:creationId xmlns:a16="http://schemas.microsoft.com/office/drawing/2014/main" id="{EE728652-1BB3-E5FF-5872-8BBF1C34F6B4}"/>
              </a:ext>
            </a:extLst>
          </p:cNvPr>
          <p:cNvSpPr>
            <a:spLocks noGrp="1"/>
          </p:cNvSpPr>
          <p:nvPr>
            <p:ph idx="1"/>
          </p:nvPr>
        </p:nvSpPr>
        <p:spPr/>
        <p:txBody>
          <a:bodyPr/>
          <a:lstStyle/>
          <a:p>
            <a:r>
              <a:rPr lang="en-GB" dirty="0"/>
              <a:t>75% students have made </a:t>
            </a:r>
            <a:r>
              <a:rPr lang="en-GB" b="1" dirty="0"/>
              <a:t>more progress than expected </a:t>
            </a:r>
            <a:r>
              <a:rPr lang="en-GB" dirty="0"/>
              <a:t>in back to back NGRT tests</a:t>
            </a:r>
          </a:p>
          <a:p>
            <a:r>
              <a:rPr lang="en-GB" dirty="0"/>
              <a:t>50% made </a:t>
            </a:r>
            <a:r>
              <a:rPr lang="en-GB" b="1" dirty="0"/>
              <a:t>much higher than expected progress</a:t>
            </a:r>
          </a:p>
          <a:p>
            <a:r>
              <a:rPr lang="en-GB" dirty="0"/>
              <a:t>12 students average increase in months for reading age was 35.75…….for a one term intervention</a:t>
            </a:r>
          </a:p>
          <a:p>
            <a:r>
              <a:rPr lang="en-GB" dirty="0"/>
              <a:t>Now working with a year 7 group of students to see if the impact can be replicated</a:t>
            </a:r>
          </a:p>
        </p:txBody>
      </p:sp>
    </p:spTree>
    <p:extLst>
      <p:ext uri="{BB962C8B-B14F-4D97-AF65-F5344CB8AC3E}">
        <p14:creationId xmlns:p14="http://schemas.microsoft.com/office/powerpoint/2010/main" val="39822024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3C488-06DC-F10F-9B27-4F60475D4768}"/>
              </a:ext>
            </a:extLst>
          </p:cNvPr>
          <p:cNvSpPr>
            <a:spLocks noGrp="1"/>
          </p:cNvSpPr>
          <p:nvPr>
            <p:ph type="title"/>
          </p:nvPr>
        </p:nvSpPr>
        <p:spPr/>
        <p:txBody>
          <a:bodyPr/>
          <a:lstStyle/>
          <a:p>
            <a:pPr algn="l"/>
            <a:r>
              <a:rPr lang="en-GB" dirty="0"/>
              <a:t>What are we working on….</a:t>
            </a:r>
          </a:p>
        </p:txBody>
      </p:sp>
      <p:sp>
        <p:nvSpPr>
          <p:cNvPr id="3" name="Content Placeholder 2">
            <a:extLst>
              <a:ext uri="{FF2B5EF4-FFF2-40B4-BE49-F238E27FC236}">
                <a16:creationId xmlns:a16="http://schemas.microsoft.com/office/drawing/2014/main" id="{1C645D07-360D-9DCB-2107-1ED113B06F06}"/>
              </a:ext>
            </a:extLst>
          </p:cNvPr>
          <p:cNvSpPr>
            <a:spLocks noGrp="1"/>
          </p:cNvSpPr>
          <p:nvPr>
            <p:ph idx="1"/>
          </p:nvPr>
        </p:nvSpPr>
        <p:spPr/>
        <p:txBody>
          <a:bodyPr/>
          <a:lstStyle/>
          <a:p>
            <a:r>
              <a:rPr lang="en-GB" dirty="0"/>
              <a:t>Recruit an assistant SENDCO</a:t>
            </a:r>
          </a:p>
          <a:p>
            <a:r>
              <a:rPr lang="en-GB" dirty="0"/>
              <a:t>Move bases to BLSF – rebrand</a:t>
            </a:r>
          </a:p>
          <a:p>
            <a:r>
              <a:rPr lang="en-GB" b="1" dirty="0"/>
              <a:t>Communication review – next steps parent working group</a:t>
            </a:r>
          </a:p>
          <a:p>
            <a:r>
              <a:rPr lang="en-GB" dirty="0"/>
              <a:t>Improve awareness of child needs and how effective teaching can support</a:t>
            </a:r>
          </a:p>
        </p:txBody>
      </p:sp>
    </p:spTree>
    <p:extLst>
      <p:ext uri="{BB962C8B-B14F-4D97-AF65-F5344CB8AC3E}">
        <p14:creationId xmlns:p14="http://schemas.microsoft.com/office/powerpoint/2010/main" val="37990157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833FB8BB-F0A1-F363-DD44-5C23DF92C67C}"/>
              </a:ext>
            </a:extLst>
          </p:cNvPr>
          <p:cNvPicPr>
            <a:picLocks noGrp="1" noChangeAspect="1"/>
          </p:cNvPicPr>
          <p:nvPr>
            <p:ph idx="1"/>
          </p:nvPr>
        </p:nvPicPr>
        <p:blipFill>
          <a:blip r:embed="rId3"/>
          <a:stretch>
            <a:fillRect/>
          </a:stretch>
        </p:blipFill>
        <p:spPr>
          <a:xfrm>
            <a:off x="2430052" y="981979"/>
            <a:ext cx="7331896" cy="4894041"/>
          </a:xfrm>
          <a:prstGeom prst="rect">
            <a:avLst/>
          </a:prstGeom>
        </p:spPr>
      </p:pic>
    </p:spTree>
    <p:extLst>
      <p:ext uri="{BB962C8B-B14F-4D97-AF65-F5344CB8AC3E}">
        <p14:creationId xmlns:p14="http://schemas.microsoft.com/office/powerpoint/2010/main" val="4206220124"/>
      </p:ext>
    </p:extLst>
  </p:cSld>
  <p:clrMapOvr>
    <a:masterClrMapping/>
  </p:clrMapOvr>
</p:sld>
</file>

<file path=ppt/theme/theme1.xml><?xml version="1.0" encoding="utf-8"?>
<a:theme xmlns:a="http://schemas.openxmlformats.org/drawingml/2006/main" name="Presentation mast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Year 8 Guided Choices Assembly 2017" id="{19826577-BFA7-480D-B969-531F5A4FC8B8}" vid="{32890B88-EFA9-42B3-AF3E-D236EDF6418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f041823c-859f-4219-8ea6-7c05aec0b33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61442839438CA49867E86C332572B44" ma:contentTypeVersion="18" ma:contentTypeDescription="Create a new document." ma:contentTypeScope="" ma:versionID="1bae49a89507d671e69ee26baaa97415">
  <xsd:schema xmlns:xsd="http://www.w3.org/2001/XMLSchema" xmlns:xs="http://www.w3.org/2001/XMLSchema" xmlns:p="http://schemas.microsoft.com/office/2006/metadata/properties" xmlns:ns3="f041823c-859f-4219-8ea6-7c05aec0b33b" xmlns:ns4="3651e3b7-29da-4461-a135-252972c19f4d" targetNamespace="http://schemas.microsoft.com/office/2006/metadata/properties" ma:root="true" ma:fieldsID="128814feef3608f96e792d8255b01716" ns3:_="" ns4:_="">
    <xsd:import namespace="f041823c-859f-4219-8ea6-7c05aec0b33b"/>
    <xsd:import namespace="3651e3b7-29da-4461-a135-252972c19f4d"/>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MediaServiceLocation" minOccurs="0"/>
                <xsd:element ref="ns4:SharedWithUsers" minOccurs="0"/>
                <xsd:element ref="ns4:SharedWithDetails" minOccurs="0"/>
                <xsd:element ref="ns4:SharingHintHash"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41823c-859f-4219-8ea6-7c05aec0b3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651e3b7-29da-4461-a135-252972c19f4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1E13472-DF5A-4050-8AA1-90B54B0DEF3A}">
  <ds:schemaRefs>
    <ds:schemaRef ds:uri="f041823c-859f-4219-8ea6-7c05aec0b33b"/>
    <ds:schemaRef ds:uri="http://schemas.microsoft.com/office/2006/documentManagement/types"/>
    <ds:schemaRef ds:uri="http://schemas.openxmlformats.org/package/2006/metadata/core-properties"/>
    <ds:schemaRef ds:uri="http://schemas.microsoft.com/office/2006/metadata/properties"/>
    <ds:schemaRef ds:uri="http://purl.org/dc/terms/"/>
    <ds:schemaRef ds:uri="http://purl.org/dc/dcmitype/"/>
    <ds:schemaRef ds:uri="http://schemas.microsoft.com/office/infopath/2007/PartnerControls"/>
    <ds:schemaRef ds:uri="http://purl.org/dc/elements/1.1/"/>
    <ds:schemaRef ds:uri="3651e3b7-29da-4461-a135-252972c19f4d"/>
    <ds:schemaRef ds:uri="http://www.w3.org/XML/1998/namespace"/>
  </ds:schemaRefs>
</ds:datastoreItem>
</file>

<file path=customXml/itemProps2.xml><?xml version="1.0" encoding="utf-8"?>
<ds:datastoreItem xmlns:ds="http://schemas.openxmlformats.org/officeDocument/2006/customXml" ds:itemID="{C10AFE35-1DE2-4A55-A100-11AEC5BAC6DA}">
  <ds:schemaRefs>
    <ds:schemaRef ds:uri="http://schemas.microsoft.com/sharepoint/v3/contenttype/forms"/>
  </ds:schemaRefs>
</ds:datastoreItem>
</file>

<file path=customXml/itemProps3.xml><?xml version="1.0" encoding="utf-8"?>
<ds:datastoreItem xmlns:ds="http://schemas.openxmlformats.org/officeDocument/2006/customXml" ds:itemID="{53C067BC-818C-4996-8245-8D56C593EB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41823c-859f-4219-8ea6-7c05aec0b33b"/>
    <ds:schemaRef ds:uri="3651e3b7-29da-4461-a135-252972c19f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ECA presentation Template</Template>
  <TotalTime>692</TotalTime>
  <Words>1437</Words>
  <Application>Microsoft Office PowerPoint</Application>
  <PresentationFormat>Widescreen</PresentationFormat>
  <Paragraphs>171</Paragraphs>
  <Slides>28</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Calibri</vt:lpstr>
      <vt:lpstr>Poppins</vt:lpstr>
      <vt:lpstr>Presentation master</vt:lpstr>
      <vt:lpstr>Parent Forum</vt:lpstr>
      <vt:lpstr>Overview</vt:lpstr>
      <vt:lpstr>SEMS survey  self-esteem, relationships, misogyny &amp; sexual harassment</vt:lpstr>
      <vt:lpstr>Background</vt:lpstr>
      <vt:lpstr>Recently </vt:lpstr>
      <vt:lpstr>SEMH</vt:lpstr>
      <vt:lpstr>Findings </vt:lpstr>
      <vt:lpstr>Findings </vt:lpstr>
      <vt:lpstr>Findings - Friendships</vt:lpstr>
      <vt:lpstr>Self-esteem</vt:lpstr>
      <vt:lpstr>Online Misogyny</vt:lpstr>
      <vt:lpstr>Findings - Misogyny</vt:lpstr>
      <vt:lpstr>Findings - Misogyny</vt:lpstr>
      <vt:lpstr>What next…</vt:lpstr>
      <vt:lpstr>Help for parents/carers</vt:lpstr>
      <vt:lpstr>SEND</vt:lpstr>
      <vt:lpstr>Some context…</vt:lpstr>
      <vt:lpstr>Appropriate provision for difficulties with</vt:lpstr>
      <vt:lpstr>PowerPoint Presentation</vt:lpstr>
      <vt:lpstr>Expectations</vt:lpstr>
      <vt:lpstr>How are we doing?</vt:lpstr>
      <vt:lpstr>Evolve……Aspire</vt:lpstr>
      <vt:lpstr>PowerPoint Presentation</vt:lpstr>
      <vt:lpstr>Reading at Ely</vt:lpstr>
      <vt:lpstr>PowerPoint Presentation</vt:lpstr>
      <vt:lpstr>What have we found?</vt:lpstr>
      <vt:lpstr>What are we working 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Warburton</dc:creator>
  <cp:lastModifiedBy>Simon Warburton</cp:lastModifiedBy>
  <cp:revision>2</cp:revision>
  <dcterms:created xsi:type="dcterms:W3CDTF">2022-05-18T21:03:56Z</dcterms:created>
  <dcterms:modified xsi:type="dcterms:W3CDTF">2024-03-11T17:33:35Z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0x010100661442839438CA49867E86C332572B44</vt:lpwstr>
  </property>
</Properties>
</file>